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5b2d209a8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5cf053626416e"/>
  </p:sldMasterIdLst>
  <p:sldIdLst>
    <p:sldId xmlns:r="http://schemas.openxmlformats.org/officeDocument/2006/relationships" id="256" r:id="R86be300edfcc40ae"/>
    <p:sldId xmlns:r="http://schemas.openxmlformats.org/officeDocument/2006/relationships" id="257" r:id="R9475e3cd1a624a78"/>
    <p:sldId xmlns:r="http://schemas.openxmlformats.org/officeDocument/2006/relationships" id="258" r:id="R3ca715c40631452a"/>
    <p:sldId xmlns:r="http://schemas.openxmlformats.org/officeDocument/2006/relationships" id="259" r:id="R3c0257a6b3f444ee"/>
    <p:sldId xmlns:r="http://schemas.openxmlformats.org/officeDocument/2006/relationships" id="260" r:id="R5f879e685df34814"/>
    <p:sldId xmlns:r="http://schemas.openxmlformats.org/officeDocument/2006/relationships" id="261" r:id="R3c0ecb9a9ecb4c67"/>
    <p:sldId xmlns:r="http://schemas.openxmlformats.org/officeDocument/2006/relationships" id="262" r:id="R89ad081c3fe9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5cf053626416e" /><Relationship Type="http://schemas.openxmlformats.org/officeDocument/2006/relationships/slide" Target="/ppt/slides/slide1.xml" Id="R86be300edfcc40ae" /><Relationship Type="http://schemas.openxmlformats.org/officeDocument/2006/relationships/slide" Target="/ppt/slides/slide2.xml" Id="R9475e3cd1a624a78" /><Relationship Type="http://schemas.openxmlformats.org/officeDocument/2006/relationships/slide" Target="/ppt/slides/slide3.xml" Id="R3ca715c40631452a" /><Relationship Type="http://schemas.openxmlformats.org/officeDocument/2006/relationships/slide" Target="/ppt/slides/slide4.xml" Id="R3c0257a6b3f444ee" /><Relationship Type="http://schemas.openxmlformats.org/officeDocument/2006/relationships/slide" Target="/ppt/slides/slide5.xml" Id="R5f879e685df34814" /><Relationship Type="http://schemas.openxmlformats.org/officeDocument/2006/relationships/slide" Target="/ppt/slides/slide6.xml" Id="R3c0ecb9a9ecb4c67" /><Relationship Type="http://schemas.openxmlformats.org/officeDocument/2006/relationships/slide" Target="/ppt/slides/slide7.xml" Id="R89ad081c3fe9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2e92111e3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05813ecd046f9" /><Relationship Type="http://schemas.openxmlformats.org/officeDocument/2006/relationships/theme" Target="/ppt/slideMasters/theme/theme1.xml" Id="R37632d643de4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05813ecd0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159e301b8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8a28ba7a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2847804d3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e6c73d24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d1dad97b6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8516f845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e3334dc26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 ADAM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648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