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8f993ad41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e925497674cb2"/>
  </p:sldMasterIdLst>
  <p:sldIdLst>
    <p:sldId xmlns:r="http://schemas.openxmlformats.org/officeDocument/2006/relationships" id="256" r:id="Rc10fa57e62984185"/>
    <p:sldId xmlns:r="http://schemas.openxmlformats.org/officeDocument/2006/relationships" id="257" r:id="R8b9bf23dc2ff43bf"/>
    <p:sldId xmlns:r="http://schemas.openxmlformats.org/officeDocument/2006/relationships" id="258" r:id="R8d61e191d4b54f77"/>
    <p:sldId xmlns:r="http://schemas.openxmlformats.org/officeDocument/2006/relationships" id="259" r:id="Rb28b57c68db84aba"/>
    <p:sldId xmlns:r="http://schemas.openxmlformats.org/officeDocument/2006/relationships" id="260" r:id="R30b224188f88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e925497674cb2" /><Relationship Type="http://schemas.openxmlformats.org/officeDocument/2006/relationships/slide" Target="/ppt/slides/slide1.xml" Id="Rc10fa57e62984185" /><Relationship Type="http://schemas.openxmlformats.org/officeDocument/2006/relationships/slide" Target="/ppt/slides/slide2.xml" Id="R8b9bf23dc2ff43bf" /><Relationship Type="http://schemas.openxmlformats.org/officeDocument/2006/relationships/slide" Target="/ppt/slides/slide3.xml" Id="R8d61e191d4b54f77" /><Relationship Type="http://schemas.openxmlformats.org/officeDocument/2006/relationships/slide" Target="/ppt/slides/slide4.xml" Id="Rb28b57c68db84aba" /><Relationship Type="http://schemas.openxmlformats.org/officeDocument/2006/relationships/slide" Target="/ppt/slides/slide5.xml" Id="R30b224188f88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b8b48683c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398ec1534f45" /><Relationship Type="http://schemas.openxmlformats.org/officeDocument/2006/relationships/theme" Target="/ppt/slideMasters/theme/theme1.xml" Id="Ra40e89a9fd24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8398ec153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477b2ca9a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d40ae17a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0fced659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31834b6b6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93e5d693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ARTHEON- HAGER, STEINER OG TERRASSER ARTUR BLAROWSKI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ARTHEON- HAGER, STEINER OG TERRASSER ARTUR BLAROWSKI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Grytnesveien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926 465 333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ARTHEON- HAGER, STEINER OG TERRASSER ARTUR BLAROWSKI</a:t>
            </a:r>
          </a:p>
        </p:txBody>
      </p:sp>
    </p:spTree>
  </p:cSld>
  <p:clrMapOvr>
    <a:masterClrMapping xmlns:a="http://schemas.openxmlformats.org/drawingml/2006/main"/>
  </p:clrMapOvr>
</p:sld>
</file>