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265908d59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5d430932e4be8"/>
  </p:sldMasterIdLst>
  <p:sldIdLst>
    <p:sldId xmlns:r="http://schemas.openxmlformats.org/officeDocument/2006/relationships" id="256" r:id="R59fe512ea7c14f06"/>
    <p:sldId xmlns:r="http://schemas.openxmlformats.org/officeDocument/2006/relationships" id="257" r:id="Rec3cf406990e4cfd"/>
    <p:sldId xmlns:r="http://schemas.openxmlformats.org/officeDocument/2006/relationships" id="258" r:id="R9bd1cb956e274afb"/>
    <p:sldId xmlns:r="http://schemas.openxmlformats.org/officeDocument/2006/relationships" id="259" r:id="R4f1c14a75af54ba4"/>
    <p:sldId xmlns:r="http://schemas.openxmlformats.org/officeDocument/2006/relationships" id="260" r:id="R212ea27d1f7e47fb"/>
    <p:sldId xmlns:r="http://schemas.openxmlformats.org/officeDocument/2006/relationships" id="261" r:id="R00c9cec317fd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5d430932e4be8" /><Relationship Type="http://schemas.openxmlformats.org/officeDocument/2006/relationships/slide" Target="/ppt/slides/slide1.xml" Id="R59fe512ea7c14f06" /><Relationship Type="http://schemas.openxmlformats.org/officeDocument/2006/relationships/slide" Target="/ppt/slides/slide2.xml" Id="Rec3cf406990e4cfd" /><Relationship Type="http://schemas.openxmlformats.org/officeDocument/2006/relationships/slide" Target="/ppt/slides/slide3.xml" Id="R9bd1cb956e274afb" /><Relationship Type="http://schemas.openxmlformats.org/officeDocument/2006/relationships/slide" Target="/ppt/slides/slide4.xml" Id="R4f1c14a75af54ba4" /><Relationship Type="http://schemas.openxmlformats.org/officeDocument/2006/relationships/slide" Target="/ppt/slides/slide5.xml" Id="R212ea27d1f7e47fb" /><Relationship Type="http://schemas.openxmlformats.org/officeDocument/2006/relationships/slide" Target="/ppt/slides/slide6.xml" Id="R00c9cec317fd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23ff7ce8f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0388e7312493c" /><Relationship Type="http://schemas.openxmlformats.org/officeDocument/2006/relationships/theme" Target="/ppt/slideMasters/theme/theme1.xml" Id="R3ce5a55980d9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e0388e7312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f2f705053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0b63cdaa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27d4f05f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845a0b2a4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864ce9af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295a6bd794d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STENSRUD &amp;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STENSRUD &amp; PARTNER AS</a:t>
            </a:r>
          </a:p>
        </p:txBody>
      </p:sp>
    </p:spTree>
  </p:cSld>
  <p:clrMapOvr>
    <a:masterClrMapping xmlns:a="http://schemas.openxmlformats.org/drawingml/2006/main"/>
  </p:clrMapOvr>
</p:sld>
</file>