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9f446fcdc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26f5d39a043fd"/>
  </p:sldMasterIdLst>
  <p:sldIdLst>
    <p:sldId xmlns:r="http://schemas.openxmlformats.org/officeDocument/2006/relationships" id="256" r:id="Rcc53a8d08f574411"/>
    <p:sldId xmlns:r="http://schemas.openxmlformats.org/officeDocument/2006/relationships" id="257" r:id="Rcebdc3a5a4854dbe"/>
    <p:sldId xmlns:r="http://schemas.openxmlformats.org/officeDocument/2006/relationships" id="258" r:id="Rcb97ab9cfff84e31"/>
    <p:sldId xmlns:r="http://schemas.openxmlformats.org/officeDocument/2006/relationships" id="259" r:id="R25a0ffe0a5774a8c"/>
    <p:sldId xmlns:r="http://schemas.openxmlformats.org/officeDocument/2006/relationships" id="260" r:id="Rf5310bb901944573"/>
    <p:sldId xmlns:r="http://schemas.openxmlformats.org/officeDocument/2006/relationships" id="261" r:id="R324740330968442b"/>
    <p:sldId xmlns:r="http://schemas.openxmlformats.org/officeDocument/2006/relationships" id="262" r:id="R89db7477f463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26f5d39a043fd" /><Relationship Type="http://schemas.openxmlformats.org/officeDocument/2006/relationships/slide" Target="/ppt/slides/slide1.xml" Id="Rcc53a8d08f574411" /><Relationship Type="http://schemas.openxmlformats.org/officeDocument/2006/relationships/slide" Target="/ppt/slides/slide2.xml" Id="Rcebdc3a5a4854dbe" /><Relationship Type="http://schemas.openxmlformats.org/officeDocument/2006/relationships/slide" Target="/ppt/slides/slide3.xml" Id="Rcb97ab9cfff84e31" /><Relationship Type="http://schemas.openxmlformats.org/officeDocument/2006/relationships/slide" Target="/ppt/slides/slide4.xml" Id="R25a0ffe0a5774a8c" /><Relationship Type="http://schemas.openxmlformats.org/officeDocument/2006/relationships/slide" Target="/ppt/slides/slide5.xml" Id="Rf5310bb901944573" /><Relationship Type="http://schemas.openxmlformats.org/officeDocument/2006/relationships/slide" Target="/ppt/slides/slide6.xml" Id="R324740330968442b" /><Relationship Type="http://schemas.openxmlformats.org/officeDocument/2006/relationships/slide" Target="/ppt/slides/slide7.xml" Id="R89db7477f463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01064dbec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702959d7a417f" /><Relationship Type="http://schemas.openxmlformats.org/officeDocument/2006/relationships/theme" Target="/ppt/slideMasters/theme/theme1.xml" Id="Rc51b447326e3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702959d7a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34d508ba7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dcb1135e0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e353c97f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fdd1ed94f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c3a67b98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4beecf56b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aeca5f818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