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886232de6cc497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f543a157e4a44e7"/>
  </p:sldMasterIdLst>
  <p:sldIdLst>
    <p:sldId xmlns:r="http://schemas.openxmlformats.org/officeDocument/2006/relationships" id="256" r:id="Redf5d9256d2a4536"/>
    <p:sldId xmlns:r="http://schemas.openxmlformats.org/officeDocument/2006/relationships" id="257" r:id="R1f22031e9b6d40a3"/>
    <p:sldId xmlns:r="http://schemas.openxmlformats.org/officeDocument/2006/relationships" id="258" r:id="R42a7b5f25e34463d"/>
    <p:sldId xmlns:r="http://schemas.openxmlformats.org/officeDocument/2006/relationships" id="259" r:id="Rabaf39ea02604607"/>
    <p:sldId xmlns:r="http://schemas.openxmlformats.org/officeDocument/2006/relationships" id="260" r:id="R690fc489a87448ac"/>
    <p:sldId xmlns:r="http://schemas.openxmlformats.org/officeDocument/2006/relationships" id="261" r:id="Rfdd9023e3e2641d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f543a157e4a44e7" /><Relationship Type="http://schemas.openxmlformats.org/officeDocument/2006/relationships/slide" Target="/ppt/slides/slide1.xml" Id="Redf5d9256d2a4536" /><Relationship Type="http://schemas.openxmlformats.org/officeDocument/2006/relationships/slide" Target="/ppt/slides/slide2.xml" Id="R1f22031e9b6d40a3" /><Relationship Type="http://schemas.openxmlformats.org/officeDocument/2006/relationships/slide" Target="/ppt/slides/slide3.xml" Id="R42a7b5f25e34463d" /><Relationship Type="http://schemas.openxmlformats.org/officeDocument/2006/relationships/slide" Target="/ppt/slides/slide4.xml" Id="Rabaf39ea02604607" /><Relationship Type="http://schemas.openxmlformats.org/officeDocument/2006/relationships/slide" Target="/ppt/slides/slide5.xml" Id="R690fc489a87448ac" /><Relationship Type="http://schemas.openxmlformats.org/officeDocument/2006/relationships/slide" Target="/ppt/slides/slide6.xml" Id="Rfdd9023e3e2641d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248efd685684f3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e7d028276a40d2" /><Relationship Type="http://schemas.openxmlformats.org/officeDocument/2006/relationships/theme" Target="/ppt/slideMasters/theme/theme1.xml" Id="R4380216637d9475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1e7d028276a40d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1dcf5511504cf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d2ef3739b74ec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d3d04edb8b4ec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7395a4dd4f46c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bae29d4edf4d7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d67cdec7784db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TERJE LEONARDSEN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TERJE LEONARDSEN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TERJE LEONARDSEN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TERJE LEONARDSEN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TERJE LEONARDSEN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TERJE LEONARDSEN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Moneheia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4656 Hamresanden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926 472 755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TERJE LEONARDSEN HOLDING AS</a:t>
            </a:r>
          </a:p>
        </p:txBody>
      </p:sp>
    </p:spTree>
  </p:cSld>
  <p:clrMapOvr>
    <a:masterClrMapping xmlns:a="http://schemas.openxmlformats.org/drawingml/2006/main"/>
  </p:clrMapOvr>
</p:sld>
</file>