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f115ea195143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b3694b30004429"/>
  </p:sldMasterIdLst>
  <p:sldIdLst>
    <p:sldId xmlns:r="http://schemas.openxmlformats.org/officeDocument/2006/relationships" id="256" r:id="Rddb8a9c3c0aa4a0c"/>
    <p:sldId xmlns:r="http://schemas.openxmlformats.org/officeDocument/2006/relationships" id="257" r:id="R8e892f9fec5a465f"/>
    <p:sldId xmlns:r="http://schemas.openxmlformats.org/officeDocument/2006/relationships" id="258" r:id="R1a21b3882a8544a3"/>
    <p:sldId xmlns:r="http://schemas.openxmlformats.org/officeDocument/2006/relationships" id="259" r:id="Re04b8aba7e884f72"/>
    <p:sldId xmlns:r="http://schemas.openxmlformats.org/officeDocument/2006/relationships" id="260" r:id="R33e994d1ecea4d30"/>
    <p:sldId xmlns:r="http://schemas.openxmlformats.org/officeDocument/2006/relationships" id="261" r:id="R43d3790fdaea4f00"/>
    <p:sldId xmlns:r="http://schemas.openxmlformats.org/officeDocument/2006/relationships" id="262" r:id="Rdb41b96773be47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3694b30004429" /><Relationship Type="http://schemas.openxmlformats.org/officeDocument/2006/relationships/slide" Target="/ppt/slides/slide1.xml" Id="Rddb8a9c3c0aa4a0c" /><Relationship Type="http://schemas.openxmlformats.org/officeDocument/2006/relationships/slide" Target="/ppt/slides/slide2.xml" Id="R8e892f9fec5a465f" /><Relationship Type="http://schemas.openxmlformats.org/officeDocument/2006/relationships/slide" Target="/ppt/slides/slide3.xml" Id="R1a21b3882a8544a3" /><Relationship Type="http://schemas.openxmlformats.org/officeDocument/2006/relationships/slide" Target="/ppt/slides/slide4.xml" Id="Re04b8aba7e884f72" /><Relationship Type="http://schemas.openxmlformats.org/officeDocument/2006/relationships/slide" Target="/ppt/slides/slide5.xml" Id="R33e994d1ecea4d30" /><Relationship Type="http://schemas.openxmlformats.org/officeDocument/2006/relationships/slide" Target="/ppt/slides/slide6.xml" Id="R43d3790fdaea4f00" /><Relationship Type="http://schemas.openxmlformats.org/officeDocument/2006/relationships/slide" Target="/ppt/slides/slide7.xml" Id="Rdb41b96773be47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77144bb4f47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c750a10144171" /><Relationship Type="http://schemas.openxmlformats.org/officeDocument/2006/relationships/theme" Target="/ppt/slideMasters/theme/theme1.xml" Id="R2479d7e320b4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c750a101441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74c76c7f44f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bbc666e2642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4c538d88641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514d825774c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83d2d4c6e48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7349bf34244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3c48d6a84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LEONARDSEN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LEONARDSEN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LEONARDSEN HOLDING AS ble etablert [år] og holder til i Hamresanden.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LEONARDSEN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LEONARDSEN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LEONARDSEN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1 362 672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1 362 672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LEONARDSEN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LEONARDSEN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LEONARDSEN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Moneheia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4656 Hamresanden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926 472 755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LEONARDSEN HOLDING AS</a:t>
            </a:r>
          </a:p>
        </p:txBody>
      </p:sp>
    </p:spTree>
  </p:cSld>
  <p:clrMapOvr>
    <a:masterClrMapping xmlns:a="http://schemas.openxmlformats.org/drawingml/2006/main"/>
  </p:clrMapOvr>
</p:sld>
</file>