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d3d70d3d664d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b4d36831a44321"/>
  </p:sldMasterIdLst>
  <p:sldIdLst>
    <p:sldId xmlns:r="http://schemas.openxmlformats.org/officeDocument/2006/relationships" id="256" r:id="R6889d2c60e454c04"/>
    <p:sldId xmlns:r="http://schemas.openxmlformats.org/officeDocument/2006/relationships" id="257" r:id="R45b47ea1cd554ce7"/>
    <p:sldId xmlns:r="http://schemas.openxmlformats.org/officeDocument/2006/relationships" id="258" r:id="R71be11e067854c16"/>
    <p:sldId xmlns:r="http://schemas.openxmlformats.org/officeDocument/2006/relationships" id="259" r:id="R2da39a3acb8d41fc"/>
    <p:sldId xmlns:r="http://schemas.openxmlformats.org/officeDocument/2006/relationships" id="260" r:id="Rd2501198d58743a1"/>
    <p:sldId xmlns:r="http://schemas.openxmlformats.org/officeDocument/2006/relationships" id="261" r:id="R90341637b86e42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b4d36831a44321" /><Relationship Type="http://schemas.openxmlformats.org/officeDocument/2006/relationships/slide" Target="/ppt/slides/slide1.xml" Id="R6889d2c60e454c04" /><Relationship Type="http://schemas.openxmlformats.org/officeDocument/2006/relationships/slide" Target="/ppt/slides/slide2.xml" Id="R45b47ea1cd554ce7" /><Relationship Type="http://schemas.openxmlformats.org/officeDocument/2006/relationships/slide" Target="/ppt/slides/slide3.xml" Id="R71be11e067854c16" /><Relationship Type="http://schemas.openxmlformats.org/officeDocument/2006/relationships/slide" Target="/ppt/slides/slide4.xml" Id="R2da39a3acb8d41fc" /><Relationship Type="http://schemas.openxmlformats.org/officeDocument/2006/relationships/slide" Target="/ppt/slides/slide5.xml" Id="Rd2501198d58743a1" /><Relationship Type="http://schemas.openxmlformats.org/officeDocument/2006/relationships/slide" Target="/ppt/slides/slide6.xml" Id="R90341637b86e42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076f357adf4d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b91c4e994425e" /><Relationship Type="http://schemas.openxmlformats.org/officeDocument/2006/relationships/theme" Target="/ppt/slideMasters/theme/theme1.xml" Id="R3f4734c9b74d4b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3b91c4e99442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5d5e2950347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63b376f9b41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db02098cf46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1a8bffcf147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5c888f2c748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65ac73ad44c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BYDAL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Beddingen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926 490 478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BYDAL INVEST AS</a:t>
            </a:r>
          </a:p>
        </p:txBody>
      </p:sp>
    </p:spTree>
  </p:cSld>
  <p:clrMapOvr>
    <a:masterClrMapping xmlns:a="http://schemas.openxmlformats.org/drawingml/2006/main"/>
  </p:clrMapOvr>
</p:sld>
</file>