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4ec1cfd9e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b19f66695422a"/>
  </p:sldMasterIdLst>
  <p:sldIdLst>
    <p:sldId xmlns:r="http://schemas.openxmlformats.org/officeDocument/2006/relationships" id="256" r:id="R855d8813223e4f45"/>
    <p:sldId xmlns:r="http://schemas.openxmlformats.org/officeDocument/2006/relationships" id="257" r:id="R9f8273d6ca0f4605"/>
    <p:sldId xmlns:r="http://schemas.openxmlformats.org/officeDocument/2006/relationships" id="258" r:id="Rb188da7c399549a1"/>
    <p:sldId xmlns:r="http://schemas.openxmlformats.org/officeDocument/2006/relationships" id="259" r:id="Rf94a65fa21344ac0"/>
    <p:sldId xmlns:r="http://schemas.openxmlformats.org/officeDocument/2006/relationships" id="260" r:id="R782b67383f5a42de"/>
    <p:sldId xmlns:r="http://schemas.openxmlformats.org/officeDocument/2006/relationships" id="261" r:id="R110a82acc6b84d5c"/>
    <p:sldId xmlns:r="http://schemas.openxmlformats.org/officeDocument/2006/relationships" id="262" r:id="R165d58d2b5be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b19f66695422a" /><Relationship Type="http://schemas.openxmlformats.org/officeDocument/2006/relationships/slide" Target="/ppt/slides/slide1.xml" Id="R855d8813223e4f45" /><Relationship Type="http://schemas.openxmlformats.org/officeDocument/2006/relationships/slide" Target="/ppt/slides/slide2.xml" Id="R9f8273d6ca0f4605" /><Relationship Type="http://schemas.openxmlformats.org/officeDocument/2006/relationships/slide" Target="/ppt/slides/slide3.xml" Id="Rb188da7c399549a1" /><Relationship Type="http://schemas.openxmlformats.org/officeDocument/2006/relationships/slide" Target="/ppt/slides/slide4.xml" Id="Rf94a65fa21344ac0" /><Relationship Type="http://schemas.openxmlformats.org/officeDocument/2006/relationships/slide" Target="/ppt/slides/slide5.xml" Id="R782b67383f5a42de" /><Relationship Type="http://schemas.openxmlformats.org/officeDocument/2006/relationships/slide" Target="/ppt/slides/slide6.xml" Id="R110a82acc6b84d5c" /><Relationship Type="http://schemas.openxmlformats.org/officeDocument/2006/relationships/slide" Target="/ppt/slides/slide7.xml" Id="R165d58d2b5be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6b668e1cc43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1d099f97c4b8a" /><Relationship Type="http://schemas.openxmlformats.org/officeDocument/2006/relationships/theme" Target="/ppt/slideMasters/theme/theme1.xml" Id="R1e63137af62a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1d099f97c4b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0ee1f7153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0011ed7f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2a9857e1c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8198f8906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afd55bbf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709f52d83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ab93747d2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BYDAL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14 030 234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14 464 880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17 462 307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BYDAL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926 490 478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BYDAL INVEST AS</a:t>
            </a:r>
          </a:p>
        </p:txBody>
      </p:sp>
    </p:spTree>
  </p:cSld>
  <p:clrMapOvr>
    <a:masterClrMapping xmlns:a="http://schemas.openxmlformats.org/drawingml/2006/main"/>
  </p:clrMapOvr>
</p:sld>
</file>