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f94530120a445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579ced6cf94bc7"/>
  </p:sldMasterIdLst>
  <p:sldIdLst>
    <p:sldId xmlns:r="http://schemas.openxmlformats.org/officeDocument/2006/relationships" id="256" r:id="R24caba591f914f00"/>
    <p:sldId xmlns:r="http://schemas.openxmlformats.org/officeDocument/2006/relationships" id="257" r:id="Rac1f5c64e5f349ba"/>
    <p:sldId xmlns:r="http://schemas.openxmlformats.org/officeDocument/2006/relationships" id="258" r:id="R07bb834a86674c3b"/>
    <p:sldId xmlns:r="http://schemas.openxmlformats.org/officeDocument/2006/relationships" id="259" r:id="R6801af5481c44f5f"/>
    <p:sldId xmlns:r="http://schemas.openxmlformats.org/officeDocument/2006/relationships" id="260" r:id="Rbf44b397e98943f0"/>
    <p:sldId xmlns:r="http://schemas.openxmlformats.org/officeDocument/2006/relationships" id="261" r:id="R9e9d5265da4b49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79ced6cf94bc7" /><Relationship Type="http://schemas.openxmlformats.org/officeDocument/2006/relationships/slide" Target="/ppt/slides/slide1.xml" Id="R24caba591f914f00" /><Relationship Type="http://schemas.openxmlformats.org/officeDocument/2006/relationships/slide" Target="/ppt/slides/slide2.xml" Id="Rac1f5c64e5f349ba" /><Relationship Type="http://schemas.openxmlformats.org/officeDocument/2006/relationships/slide" Target="/ppt/slides/slide3.xml" Id="R07bb834a86674c3b" /><Relationship Type="http://schemas.openxmlformats.org/officeDocument/2006/relationships/slide" Target="/ppt/slides/slide4.xml" Id="R6801af5481c44f5f" /><Relationship Type="http://schemas.openxmlformats.org/officeDocument/2006/relationships/slide" Target="/ppt/slides/slide5.xml" Id="Rbf44b397e98943f0" /><Relationship Type="http://schemas.openxmlformats.org/officeDocument/2006/relationships/slide" Target="/ppt/slides/slide6.xml" Id="R9e9d5265da4b49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ccd0bf59348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72850548245bc" /><Relationship Type="http://schemas.openxmlformats.org/officeDocument/2006/relationships/theme" Target="/ppt/slideMasters/theme/theme1.xml" Id="Rf2905fcce48c4b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472850548245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a27550d394f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576cd90fe45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2e542bead84e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96b8fbd3f41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7dbdbf34ab4f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62b24bb1b47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SKYGGEN HUNDESPA, TRENING OG KATTEPENSJONAT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Ringdalslinna 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2750 Gran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skyggen@online.no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www.hundespaogtrening.no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SKYGGEN HUNDESPA, TRENING OG KATTEPENSJONAT AS</a:t>
            </a:r>
          </a:p>
        </p:txBody>
      </p:sp>
    </p:spTree>
  </p:cSld>
  <p:clrMapOvr>
    <a:masterClrMapping xmlns:a="http://schemas.openxmlformats.org/drawingml/2006/main"/>
  </p:clrMapOvr>
</p:sld>
</file>