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505e1c02c242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01eb55dfc943e0"/>
  </p:sldMasterIdLst>
  <p:sldIdLst>
    <p:sldId xmlns:r="http://schemas.openxmlformats.org/officeDocument/2006/relationships" id="256" r:id="Rc414624f96e447ca"/>
    <p:sldId xmlns:r="http://schemas.openxmlformats.org/officeDocument/2006/relationships" id="257" r:id="R922168aedde5448e"/>
    <p:sldId xmlns:r="http://schemas.openxmlformats.org/officeDocument/2006/relationships" id="258" r:id="R2b001495830e44a3"/>
    <p:sldId xmlns:r="http://schemas.openxmlformats.org/officeDocument/2006/relationships" id="259" r:id="Rdc2dbdbb75874e45"/>
    <p:sldId xmlns:r="http://schemas.openxmlformats.org/officeDocument/2006/relationships" id="260" r:id="Rf1c897fa98ea4ee4"/>
    <p:sldId xmlns:r="http://schemas.openxmlformats.org/officeDocument/2006/relationships" id="261" r:id="R3b34db36d5e04a9d"/>
    <p:sldId xmlns:r="http://schemas.openxmlformats.org/officeDocument/2006/relationships" id="262" r:id="R3572572294c942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01eb55dfc943e0" /><Relationship Type="http://schemas.openxmlformats.org/officeDocument/2006/relationships/slide" Target="/ppt/slides/slide1.xml" Id="Rc414624f96e447ca" /><Relationship Type="http://schemas.openxmlformats.org/officeDocument/2006/relationships/slide" Target="/ppt/slides/slide2.xml" Id="R922168aedde5448e" /><Relationship Type="http://schemas.openxmlformats.org/officeDocument/2006/relationships/slide" Target="/ppt/slides/slide3.xml" Id="R2b001495830e44a3" /><Relationship Type="http://schemas.openxmlformats.org/officeDocument/2006/relationships/slide" Target="/ppt/slides/slide4.xml" Id="Rdc2dbdbb75874e45" /><Relationship Type="http://schemas.openxmlformats.org/officeDocument/2006/relationships/slide" Target="/ppt/slides/slide5.xml" Id="Rf1c897fa98ea4ee4" /><Relationship Type="http://schemas.openxmlformats.org/officeDocument/2006/relationships/slide" Target="/ppt/slides/slide6.xml" Id="R3b34db36d5e04a9d" /><Relationship Type="http://schemas.openxmlformats.org/officeDocument/2006/relationships/slide" Target="/ppt/slides/slide7.xml" Id="R3572572294c942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4e9319d2e34f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5614c4c5f4b55" /><Relationship Type="http://schemas.openxmlformats.org/officeDocument/2006/relationships/theme" Target="/ppt/slideMasters/theme/theme1.xml" Id="R8479586336464e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05614c4c5f4b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2983667134e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6b24f049645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1fa1fe56c41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ff4fa0d5048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ba94b7b1449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03e9b850e4b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4774144224f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SKYGGEN HUNDESPA, TRENING OG KATTEPENSJONAT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SKYGGEN HUNDESPA, TRENING OG KATTEPENSJONAT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SKYGGEN HUNDESPA, TRENING OG KATTEPENSJONAT AS ble etablert [år] og holder til i Gran.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SKYGGEN HUNDESPA, TRENING OG KATTEPENSJONAT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SKYGGEN HUNDESPA, TRENING OG KATTEPENSJONAT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SKYGGEN HUNDESPA, TRENING OG KATTEPENSJONAT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1 286 171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−143 120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−166 050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−65 871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560 974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SKYGGEN HUNDESPA, TRENING OG KATTEPENSJONAT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ANN-KARIN SKYGGEN LYSTAD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SKYGGEN HUNDESPA, TRENING OG KATTEPENSJONAT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Ringdalslinna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2750 Gran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skyggen@online.no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www.hundespaogtrening.no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926 500 708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SKYGGEN HUNDESPA, TRENING OG KATTEPENSJONAT AS</a:t>
            </a:r>
          </a:p>
        </p:txBody>
      </p:sp>
    </p:spTree>
  </p:cSld>
  <p:clrMapOvr>
    <a:masterClrMapping xmlns:a="http://schemas.openxmlformats.org/drawingml/2006/main"/>
  </p:clrMapOvr>
</p:sld>
</file>