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15747c793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0b21a4b9244ded"/>
  </p:sldMasterIdLst>
  <p:sldIdLst>
    <p:sldId xmlns:r="http://schemas.openxmlformats.org/officeDocument/2006/relationships" id="256" r:id="R05a3c93f4a6f41ad"/>
    <p:sldId xmlns:r="http://schemas.openxmlformats.org/officeDocument/2006/relationships" id="257" r:id="R9406e860b4ab42c1"/>
    <p:sldId xmlns:r="http://schemas.openxmlformats.org/officeDocument/2006/relationships" id="258" r:id="R3700c123b00b4c75"/>
    <p:sldId xmlns:r="http://schemas.openxmlformats.org/officeDocument/2006/relationships" id="259" r:id="Rcb06c29f52b3407d"/>
    <p:sldId xmlns:r="http://schemas.openxmlformats.org/officeDocument/2006/relationships" id="260" r:id="Rf52bca508ed7459a"/>
    <p:sldId xmlns:r="http://schemas.openxmlformats.org/officeDocument/2006/relationships" id="261" r:id="R326e59690c464411"/>
    <p:sldId xmlns:r="http://schemas.openxmlformats.org/officeDocument/2006/relationships" id="262" r:id="Rb4a7e12c2cd8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b21a4b9244ded" /><Relationship Type="http://schemas.openxmlformats.org/officeDocument/2006/relationships/slide" Target="/ppt/slides/slide1.xml" Id="R05a3c93f4a6f41ad" /><Relationship Type="http://schemas.openxmlformats.org/officeDocument/2006/relationships/slide" Target="/ppt/slides/slide2.xml" Id="R9406e860b4ab42c1" /><Relationship Type="http://schemas.openxmlformats.org/officeDocument/2006/relationships/slide" Target="/ppt/slides/slide3.xml" Id="R3700c123b00b4c75" /><Relationship Type="http://schemas.openxmlformats.org/officeDocument/2006/relationships/slide" Target="/ppt/slides/slide4.xml" Id="Rcb06c29f52b3407d" /><Relationship Type="http://schemas.openxmlformats.org/officeDocument/2006/relationships/slide" Target="/ppt/slides/slide5.xml" Id="Rf52bca508ed7459a" /><Relationship Type="http://schemas.openxmlformats.org/officeDocument/2006/relationships/slide" Target="/ppt/slides/slide6.xml" Id="R326e59690c464411" /><Relationship Type="http://schemas.openxmlformats.org/officeDocument/2006/relationships/slide" Target="/ppt/slides/slide7.xml" Id="Rb4a7e12c2cd8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92a2c1978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bcbac8abd43d2" /><Relationship Type="http://schemas.openxmlformats.org/officeDocument/2006/relationships/theme" Target="/ppt/slideMasters/theme/theme1.xml" Id="R9bd5e5efddf5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bcbac8abd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bb4646921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834e586ab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1711af4ff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8e4fa2eea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8be0b87d4c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407c9e46c41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ef963afae44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LINGE SOLHEIM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LINGE SOLHEIM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LINGE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Linge Solheim, Lauritz Jenssens gate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926 501 321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LINGE SOLHEIM HOLDING AS</a:t>
            </a:r>
          </a:p>
        </p:txBody>
      </p:sp>
    </p:spTree>
  </p:cSld>
  <p:clrMapOvr>
    <a:masterClrMapping xmlns:a="http://schemas.openxmlformats.org/drawingml/2006/main"/>
  </p:clrMapOvr>
</p:sld>
</file>