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96938506648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be4020f05d4413"/>
  </p:sldMasterIdLst>
  <p:sldIdLst>
    <p:sldId xmlns:r="http://schemas.openxmlformats.org/officeDocument/2006/relationships" id="256" r:id="Rbcae5cbba67c46dd"/>
    <p:sldId xmlns:r="http://schemas.openxmlformats.org/officeDocument/2006/relationships" id="257" r:id="Rd0c1d6b16a7148e0"/>
    <p:sldId xmlns:r="http://schemas.openxmlformats.org/officeDocument/2006/relationships" id="258" r:id="Ra228ae648cd74e16"/>
    <p:sldId xmlns:r="http://schemas.openxmlformats.org/officeDocument/2006/relationships" id="259" r:id="R25f32e685eac4b35"/>
    <p:sldId xmlns:r="http://schemas.openxmlformats.org/officeDocument/2006/relationships" id="260" r:id="R9840357f363545a9"/>
    <p:sldId xmlns:r="http://schemas.openxmlformats.org/officeDocument/2006/relationships" id="261" r:id="R002de3738a154ae4"/>
    <p:sldId xmlns:r="http://schemas.openxmlformats.org/officeDocument/2006/relationships" id="262" r:id="Raf367e2287e547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e4020f05d4413" /><Relationship Type="http://schemas.openxmlformats.org/officeDocument/2006/relationships/slide" Target="/ppt/slides/slide1.xml" Id="Rbcae5cbba67c46dd" /><Relationship Type="http://schemas.openxmlformats.org/officeDocument/2006/relationships/slide" Target="/ppt/slides/slide2.xml" Id="Rd0c1d6b16a7148e0" /><Relationship Type="http://schemas.openxmlformats.org/officeDocument/2006/relationships/slide" Target="/ppt/slides/slide3.xml" Id="Ra228ae648cd74e16" /><Relationship Type="http://schemas.openxmlformats.org/officeDocument/2006/relationships/slide" Target="/ppt/slides/slide4.xml" Id="R25f32e685eac4b35" /><Relationship Type="http://schemas.openxmlformats.org/officeDocument/2006/relationships/slide" Target="/ppt/slides/slide5.xml" Id="R9840357f363545a9" /><Relationship Type="http://schemas.openxmlformats.org/officeDocument/2006/relationships/slide" Target="/ppt/slides/slide6.xml" Id="R002de3738a154ae4" /><Relationship Type="http://schemas.openxmlformats.org/officeDocument/2006/relationships/slide" Target="/ppt/slides/slide7.xml" Id="Raf367e2287e547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3cd0ba15d48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03d1ec09b4a31" /><Relationship Type="http://schemas.openxmlformats.org/officeDocument/2006/relationships/theme" Target="/ppt/slideMasters/theme/theme1.xml" Id="Rc41f29422d664e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03d1ec09b4a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e9f5bd5e34f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a356f971240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9819b861b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e1efcb55b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80ea4453847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c0ed3fe1444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6e31cfa8140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OFL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FLISNES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Siqvelands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926 502 476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OFL INVEST AS</a:t>
            </a:r>
          </a:p>
        </p:txBody>
      </p:sp>
    </p:spTree>
  </p:cSld>
  <p:clrMapOvr>
    <a:masterClrMapping xmlns:a="http://schemas.openxmlformats.org/drawingml/2006/main"/>
  </p:clrMapOvr>
</p:sld>
</file>