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f87766fdf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ba0e96b374a20"/>
  </p:sldMasterIdLst>
  <p:sldIdLst>
    <p:sldId xmlns:r="http://schemas.openxmlformats.org/officeDocument/2006/relationships" id="256" r:id="Re33cb3e86c3641a1"/>
    <p:sldId xmlns:r="http://schemas.openxmlformats.org/officeDocument/2006/relationships" id="257" r:id="R966050eea13a4e25"/>
    <p:sldId xmlns:r="http://schemas.openxmlformats.org/officeDocument/2006/relationships" id="258" r:id="R3ccfcfeb44d34a80"/>
    <p:sldId xmlns:r="http://schemas.openxmlformats.org/officeDocument/2006/relationships" id="259" r:id="Rb858822c479a4cf6"/>
    <p:sldId xmlns:r="http://schemas.openxmlformats.org/officeDocument/2006/relationships" id="260" r:id="R823d15d384d74040"/>
    <p:sldId xmlns:r="http://schemas.openxmlformats.org/officeDocument/2006/relationships" id="261" r:id="Rab9e791fe24d4e4e"/>
    <p:sldId xmlns:r="http://schemas.openxmlformats.org/officeDocument/2006/relationships" id="262" r:id="R1a09e7b87ec0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ba0e96b374a20" /><Relationship Type="http://schemas.openxmlformats.org/officeDocument/2006/relationships/slide" Target="/ppt/slides/slide1.xml" Id="Re33cb3e86c3641a1" /><Relationship Type="http://schemas.openxmlformats.org/officeDocument/2006/relationships/slide" Target="/ppt/slides/slide2.xml" Id="R966050eea13a4e25" /><Relationship Type="http://schemas.openxmlformats.org/officeDocument/2006/relationships/slide" Target="/ppt/slides/slide3.xml" Id="R3ccfcfeb44d34a80" /><Relationship Type="http://schemas.openxmlformats.org/officeDocument/2006/relationships/slide" Target="/ppt/slides/slide4.xml" Id="Rb858822c479a4cf6" /><Relationship Type="http://schemas.openxmlformats.org/officeDocument/2006/relationships/slide" Target="/ppt/slides/slide5.xml" Id="R823d15d384d74040" /><Relationship Type="http://schemas.openxmlformats.org/officeDocument/2006/relationships/slide" Target="/ppt/slides/slide6.xml" Id="Rab9e791fe24d4e4e" /><Relationship Type="http://schemas.openxmlformats.org/officeDocument/2006/relationships/slide" Target="/ppt/slides/slide7.xml" Id="R1a09e7b87ec0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a08fba68e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f56f0d5414512" /><Relationship Type="http://schemas.openxmlformats.org/officeDocument/2006/relationships/theme" Target="/ppt/slideMasters/theme/theme1.xml" Id="Rd682f6f658b6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f56f0d541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5ac87355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5c85487d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9e550c4e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33723e1e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067610de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89894e36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59780069c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SOL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49 922 221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49 922 221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SOL HELVIG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