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bebc55333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dd92c689b24b76"/>
  </p:sldMasterIdLst>
  <p:sldIdLst>
    <p:sldId xmlns:r="http://schemas.openxmlformats.org/officeDocument/2006/relationships" id="256" r:id="R8b9ba24dbc9c48fe"/>
    <p:sldId xmlns:r="http://schemas.openxmlformats.org/officeDocument/2006/relationships" id="257" r:id="R72e28de783384bc5"/>
    <p:sldId xmlns:r="http://schemas.openxmlformats.org/officeDocument/2006/relationships" id="258" r:id="R0d74e04bb4ab41d5"/>
    <p:sldId xmlns:r="http://schemas.openxmlformats.org/officeDocument/2006/relationships" id="259" r:id="Re78565bce3d64d7c"/>
    <p:sldId xmlns:r="http://schemas.openxmlformats.org/officeDocument/2006/relationships" id="260" r:id="Ra079ac74644c4f1c"/>
    <p:sldId xmlns:r="http://schemas.openxmlformats.org/officeDocument/2006/relationships" id="261" r:id="R3e4778f3ce7845b4"/>
    <p:sldId xmlns:r="http://schemas.openxmlformats.org/officeDocument/2006/relationships" id="262" r:id="Rbc45d4121971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d92c689b24b76" /><Relationship Type="http://schemas.openxmlformats.org/officeDocument/2006/relationships/slide" Target="/ppt/slides/slide1.xml" Id="R8b9ba24dbc9c48fe" /><Relationship Type="http://schemas.openxmlformats.org/officeDocument/2006/relationships/slide" Target="/ppt/slides/slide2.xml" Id="R72e28de783384bc5" /><Relationship Type="http://schemas.openxmlformats.org/officeDocument/2006/relationships/slide" Target="/ppt/slides/slide3.xml" Id="R0d74e04bb4ab41d5" /><Relationship Type="http://schemas.openxmlformats.org/officeDocument/2006/relationships/slide" Target="/ppt/slides/slide4.xml" Id="Re78565bce3d64d7c" /><Relationship Type="http://schemas.openxmlformats.org/officeDocument/2006/relationships/slide" Target="/ppt/slides/slide5.xml" Id="Ra079ac74644c4f1c" /><Relationship Type="http://schemas.openxmlformats.org/officeDocument/2006/relationships/slide" Target="/ppt/slides/slide6.xml" Id="R3e4778f3ce7845b4" /><Relationship Type="http://schemas.openxmlformats.org/officeDocument/2006/relationships/slide" Target="/ppt/slides/slide7.xml" Id="Rbc45d4121971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64db3fd824d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ef3e891b546e8" /><Relationship Type="http://schemas.openxmlformats.org/officeDocument/2006/relationships/theme" Target="/ppt/slideMasters/theme/theme1.xml" Id="R5c7f26398c8e47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ef3e891b546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6ec1b299e43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ed4dab4ce49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9963c4ac64d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27c4678f647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a94fcb6ac49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de246d5d241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84d9902ac4f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NTE TELEKOM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NTE TELEKOM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895 193 000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229 907 000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120 774 000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760 507 000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2 247 791 000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NORD-TRØNDELAG ELEKTRISITETSVERK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Sjøfartsgata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7714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926 516 019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