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ec74cbc9d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fe1cc97ad400b"/>
  </p:sldMasterIdLst>
  <p:sldIdLst>
    <p:sldId xmlns:r="http://schemas.openxmlformats.org/officeDocument/2006/relationships" id="256" r:id="Rc76597c2d44640b5"/>
    <p:sldId xmlns:r="http://schemas.openxmlformats.org/officeDocument/2006/relationships" id="257" r:id="R178e5900d873481a"/>
    <p:sldId xmlns:r="http://schemas.openxmlformats.org/officeDocument/2006/relationships" id="258" r:id="R645d2629b21c47a0"/>
    <p:sldId xmlns:r="http://schemas.openxmlformats.org/officeDocument/2006/relationships" id="259" r:id="R3ee3a5a7243e4b93"/>
    <p:sldId xmlns:r="http://schemas.openxmlformats.org/officeDocument/2006/relationships" id="260" r:id="R201244529de04350"/>
    <p:sldId xmlns:r="http://schemas.openxmlformats.org/officeDocument/2006/relationships" id="261" r:id="Rbcc6d03e8d924a2c"/>
    <p:sldId xmlns:r="http://schemas.openxmlformats.org/officeDocument/2006/relationships" id="262" r:id="R556e5c45a193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fe1cc97ad400b" /><Relationship Type="http://schemas.openxmlformats.org/officeDocument/2006/relationships/slide" Target="/ppt/slides/slide1.xml" Id="Rc76597c2d44640b5" /><Relationship Type="http://schemas.openxmlformats.org/officeDocument/2006/relationships/slide" Target="/ppt/slides/slide2.xml" Id="R178e5900d873481a" /><Relationship Type="http://schemas.openxmlformats.org/officeDocument/2006/relationships/slide" Target="/ppt/slides/slide3.xml" Id="R645d2629b21c47a0" /><Relationship Type="http://schemas.openxmlformats.org/officeDocument/2006/relationships/slide" Target="/ppt/slides/slide4.xml" Id="R3ee3a5a7243e4b93" /><Relationship Type="http://schemas.openxmlformats.org/officeDocument/2006/relationships/slide" Target="/ppt/slides/slide5.xml" Id="R201244529de04350" /><Relationship Type="http://schemas.openxmlformats.org/officeDocument/2006/relationships/slide" Target="/ppt/slides/slide6.xml" Id="Rbcc6d03e8d924a2c" /><Relationship Type="http://schemas.openxmlformats.org/officeDocument/2006/relationships/slide" Target="/ppt/slides/slide7.xml" Id="R556e5c45a193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d0405749d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48ec763064b35" /><Relationship Type="http://schemas.openxmlformats.org/officeDocument/2006/relationships/theme" Target="/ppt/slideMasters/theme/theme1.xml" Id="Ra83b0076b0c8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48ec763064b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670f4ece5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203cf6f34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c7a73042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81607371841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6cbf4f9a2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5031bac8c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553b10ebd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PLETLY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PLETLY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706 497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−1 763 703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1 539 927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1 931 067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MATHISEN INNOVATION AS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KJERSEM, NORDIC INVEST LLC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PLETLY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TOTUS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SILVER HILL HOLDING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TJERNSRUD HOLDING AS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Pytterønningen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PLETLY AS</a:t>
            </a:r>
          </a:p>
        </p:txBody>
      </p:sp>
    </p:spTree>
  </p:cSld>
  <p:clrMapOvr>
    <a:masterClrMapping xmlns:a="http://schemas.openxmlformats.org/drawingml/2006/main"/>
  </p:clrMapOvr>
</p:sld>
</file>