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69e7178b5e46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d33381e3ba4213"/>
  </p:sldMasterIdLst>
  <p:sldIdLst>
    <p:sldId xmlns:r="http://schemas.openxmlformats.org/officeDocument/2006/relationships" id="256" r:id="Ra84d7c5416dd4bba"/>
    <p:sldId xmlns:r="http://schemas.openxmlformats.org/officeDocument/2006/relationships" id="257" r:id="R6c895f1f8b1c4daf"/>
    <p:sldId xmlns:r="http://schemas.openxmlformats.org/officeDocument/2006/relationships" id="258" r:id="Rc83b88cee1fd4679"/>
    <p:sldId xmlns:r="http://schemas.openxmlformats.org/officeDocument/2006/relationships" id="259" r:id="R3cd95e406cff44d8"/>
    <p:sldId xmlns:r="http://schemas.openxmlformats.org/officeDocument/2006/relationships" id="260" r:id="R1157763ae55a4942"/>
    <p:sldId xmlns:r="http://schemas.openxmlformats.org/officeDocument/2006/relationships" id="261" r:id="R20c19754da754453"/>
    <p:sldId xmlns:r="http://schemas.openxmlformats.org/officeDocument/2006/relationships" id="262" r:id="Re9e4df65909f49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d33381e3ba4213" /><Relationship Type="http://schemas.openxmlformats.org/officeDocument/2006/relationships/slide" Target="/ppt/slides/slide1.xml" Id="Ra84d7c5416dd4bba" /><Relationship Type="http://schemas.openxmlformats.org/officeDocument/2006/relationships/slide" Target="/ppt/slides/slide2.xml" Id="R6c895f1f8b1c4daf" /><Relationship Type="http://schemas.openxmlformats.org/officeDocument/2006/relationships/slide" Target="/ppt/slides/slide3.xml" Id="Rc83b88cee1fd4679" /><Relationship Type="http://schemas.openxmlformats.org/officeDocument/2006/relationships/slide" Target="/ppt/slides/slide4.xml" Id="R3cd95e406cff44d8" /><Relationship Type="http://schemas.openxmlformats.org/officeDocument/2006/relationships/slide" Target="/ppt/slides/slide5.xml" Id="R1157763ae55a4942" /><Relationship Type="http://schemas.openxmlformats.org/officeDocument/2006/relationships/slide" Target="/ppt/slides/slide6.xml" Id="R20c19754da754453" /><Relationship Type="http://schemas.openxmlformats.org/officeDocument/2006/relationships/slide" Target="/ppt/slides/slide7.xml" Id="Re9e4df65909f49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bad2352f5a40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e9147316d43c7" /><Relationship Type="http://schemas.openxmlformats.org/officeDocument/2006/relationships/theme" Target="/ppt/slideMasters/theme/theme1.xml" Id="Rbf83d45f5b2244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7e9147316d43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2f52a432444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e297d11b34d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4524d68664f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1102e08df41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d1c00230149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547f2097c49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099bad68047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BERGUM ANLEGGSTEKNIKK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BERGUM ANLEGGSTEKNIKK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BERGUM ANLEGGSTEKNIKK AS ble etablert [år] og holder til i Marifjøra.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BERGUM ANLEGGSTEKNIKK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BERGUM ANLEGGSTEKNIKK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BERGUM ANLEGGSTEKNIKK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17 783 190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783 982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576 074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5 526 027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9 031 859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BERGUM ANLEGGSTEKNIKK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LYKKESTEIN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BERGUM ANLEGGSTEKNIKK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Jorangervegen 201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6873 Marifjøra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926 526 421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BERGUM ANLEGGSTEKNIKK AS</a:t>
            </a:r>
          </a:p>
        </p:txBody>
      </p:sp>
    </p:spTree>
  </p:cSld>
  <p:clrMapOvr>
    <a:masterClrMapping xmlns:a="http://schemas.openxmlformats.org/drawingml/2006/main"/>
  </p:clrMapOvr>
</p:sld>
</file>