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2db89de3c747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3cc9be0b224821"/>
  </p:sldMasterIdLst>
  <p:sldIdLst>
    <p:sldId xmlns:r="http://schemas.openxmlformats.org/officeDocument/2006/relationships" id="256" r:id="R66f57170ba724ab8"/>
    <p:sldId xmlns:r="http://schemas.openxmlformats.org/officeDocument/2006/relationships" id="257" r:id="Rc3b8f630846b45ec"/>
    <p:sldId xmlns:r="http://schemas.openxmlformats.org/officeDocument/2006/relationships" id="258" r:id="R6a2beeffc3c943c9"/>
    <p:sldId xmlns:r="http://schemas.openxmlformats.org/officeDocument/2006/relationships" id="259" r:id="R58620468731041e1"/>
    <p:sldId xmlns:r="http://schemas.openxmlformats.org/officeDocument/2006/relationships" id="260" r:id="R7ed69e13a8d44182"/>
    <p:sldId xmlns:r="http://schemas.openxmlformats.org/officeDocument/2006/relationships" id="261" r:id="R130d7bfbb3864e90"/>
    <p:sldId xmlns:r="http://schemas.openxmlformats.org/officeDocument/2006/relationships" id="262" r:id="R6f50c28b75c04bc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3cc9be0b224821" /><Relationship Type="http://schemas.openxmlformats.org/officeDocument/2006/relationships/slide" Target="/ppt/slides/slide1.xml" Id="R66f57170ba724ab8" /><Relationship Type="http://schemas.openxmlformats.org/officeDocument/2006/relationships/slide" Target="/ppt/slides/slide2.xml" Id="Rc3b8f630846b45ec" /><Relationship Type="http://schemas.openxmlformats.org/officeDocument/2006/relationships/slide" Target="/ppt/slides/slide3.xml" Id="R6a2beeffc3c943c9" /><Relationship Type="http://schemas.openxmlformats.org/officeDocument/2006/relationships/slide" Target="/ppt/slides/slide4.xml" Id="R58620468731041e1" /><Relationship Type="http://schemas.openxmlformats.org/officeDocument/2006/relationships/slide" Target="/ppt/slides/slide5.xml" Id="R7ed69e13a8d44182" /><Relationship Type="http://schemas.openxmlformats.org/officeDocument/2006/relationships/slide" Target="/ppt/slides/slide6.xml" Id="R130d7bfbb3864e90" /><Relationship Type="http://schemas.openxmlformats.org/officeDocument/2006/relationships/slide" Target="/ppt/slides/slide7.xml" Id="R6f50c28b75c04bc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a430b38e34e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6c90702bb47f5" /><Relationship Type="http://schemas.openxmlformats.org/officeDocument/2006/relationships/theme" Target="/ppt/slideMasters/theme/theme1.xml" Id="R76003e0f434d48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6c90702bb47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60593dc9241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ce505e8af9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b2ef2a5f9d49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c52d4ca32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85448d798471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c30f3a2b74b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010f6a9dd40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HELLEM AS ble etablert [år] og holder til i Oksvoll.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233 625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−442 716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−240 581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HELLEM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Hellemsveien 428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7165 Oksvoll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926 532 650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HELLEM AS</a:t>
            </a:r>
          </a:p>
        </p:txBody>
      </p:sp>
    </p:spTree>
  </p:cSld>
  <p:clrMapOvr>
    <a:masterClrMapping xmlns:a="http://schemas.openxmlformats.org/drawingml/2006/main"/>
  </p:clrMapOvr>
</p:sld>
</file>