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8daa6aec4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2b1a118b04a73"/>
  </p:sldMasterIdLst>
  <p:sldIdLst>
    <p:sldId xmlns:r="http://schemas.openxmlformats.org/officeDocument/2006/relationships" id="256" r:id="R4ad957a9fd2d488e"/>
    <p:sldId xmlns:r="http://schemas.openxmlformats.org/officeDocument/2006/relationships" id="257" r:id="Rccf1949280ec48f2"/>
    <p:sldId xmlns:r="http://schemas.openxmlformats.org/officeDocument/2006/relationships" id="258" r:id="R3ec60cdc1b1144a9"/>
    <p:sldId xmlns:r="http://schemas.openxmlformats.org/officeDocument/2006/relationships" id="259" r:id="R9265d52d08da4244"/>
    <p:sldId xmlns:r="http://schemas.openxmlformats.org/officeDocument/2006/relationships" id="260" r:id="Rc1da6e2b11234a58"/>
    <p:sldId xmlns:r="http://schemas.openxmlformats.org/officeDocument/2006/relationships" id="261" r:id="R51887cd886004620"/>
    <p:sldId xmlns:r="http://schemas.openxmlformats.org/officeDocument/2006/relationships" id="262" r:id="R6245783649c1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2b1a118b04a73" /><Relationship Type="http://schemas.openxmlformats.org/officeDocument/2006/relationships/slide" Target="/ppt/slides/slide1.xml" Id="R4ad957a9fd2d488e" /><Relationship Type="http://schemas.openxmlformats.org/officeDocument/2006/relationships/slide" Target="/ppt/slides/slide2.xml" Id="Rccf1949280ec48f2" /><Relationship Type="http://schemas.openxmlformats.org/officeDocument/2006/relationships/slide" Target="/ppt/slides/slide3.xml" Id="R3ec60cdc1b1144a9" /><Relationship Type="http://schemas.openxmlformats.org/officeDocument/2006/relationships/slide" Target="/ppt/slides/slide4.xml" Id="R9265d52d08da4244" /><Relationship Type="http://schemas.openxmlformats.org/officeDocument/2006/relationships/slide" Target="/ppt/slides/slide5.xml" Id="Rc1da6e2b11234a58" /><Relationship Type="http://schemas.openxmlformats.org/officeDocument/2006/relationships/slide" Target="/ppt/slides/slide6.xml" Id="R51887cd886004620" /><Relationship Type="http://schemas.openxmlformats.org/officeDocument/2006/relationships/slide" Target="/ppt/slides/slide7.xml" Id="R6245783649c1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f773beebb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c0acdec747a0" /><Relationship Type="http://schemas.openxmlformats.org/officeDocument/2006/relationships/theme" Target="/ppt/slideMasters/theme/theme1.xml" Id="Rffd4be788caf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7c0acdec7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80e608c6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8dd58b06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fbab2601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13eb7f93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b52172e5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2c1d6856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7e612d9d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B4 INVESTIGATE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B4 INVESTIGATE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B4 INVESTIGATE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Nigel Iyer, Ansgar Sørlies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 INVESTIGATE AS</a:t>
            </a:r>
          </a:p>
        </p:txBody>
      </p:sp>
    </p:spTree>
  </p:cSld>
  <p:clrMapOvr>
    <a:masterClrMapping xmlns:a="http://schemas.openxmlformats.org/drawingml/2006/main"/>
  </p:clrMapOvr>
</p:sld>
</file>