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c9aabb335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1954630f84389"/>
  </p:sldMasterIdLst>
  <p:sldIdLst>
    <p:sldId xmlns:r="http://schemas.openxmlformats.org/officeDocument/2006/relationships" id="256" r:id="R2dc9b90584384723"/>
    <p:sldId xmlns:r="http://schemas.openxmlformats.org/officeDocument/2006/relationships" id="257" r:id="Rd8dc910f19b74b6d"/>
    <p:sldId xmlns:r="http://schemas.openxmlformats.org/officeDocument/2006/relationships" id="258" r:id="R4cd3ad83d7f14e5d"/>
    <p:sldId xmlns:r="http://schemas.openxmlformats.org/officeDocument/2006/relationships" id="259" r:id="R3cab7c1c5c694e7e"/>
    <p:sldId xmlns:r="http://schemas.openxmlformats.org/officeDocument/2006/relationships" id="260" r:id="R1be67723eff44567"/>
    <p:sldId xmlns:r="http://schemas.openxmlformats.org/officeDocument/2006/relationships" id="261" r:id="Rdfe9d6679e31411c"/>
    <p:sldId xmlns:r="http://schemas.openxmlformats.org/officeDocument/2006/relationships" id="262" r:id="R623c4a50d34d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1954630f84389" /><Relationship Type="http://schemas.openxmlformats.org/officeDocument/2006/relationships/slide" Target="/ppt/slides/slide1.xml" Id="R2dc9b90584384723" /><Relationship Type="http://schemas.openxmlformats.org/officeDocument/2006/relationships/slide" Target="/ppt/slides/slide2.xml" Id="Rd8dc910f19b74b6d" /><Relationship Type="http://schemas.openxmlformats.org/officeDocument/2006/relationships/slide" Target="/ppt/slides/slide3.xml" Id="R4cd3ad83d7f14e5d" /><Relationship Type="http://schemas.openxmlformats.org/officeDocument/2006/relationships/slide" Target="/ppt/slides/slide4.xml" Id="R3cab7c1c5c694e7e" /><Relationship Type="http://schemas.openxmlformats.org/officeDocument/2006/relationships/slide" Target="/ppt/slides/slide5.xml" Id="R1be67723eff44567" /><Relationship Type="http://schemas.openxmlformats.org/officeDocument/2006/relationships/slide" Target="/ppt/slides/slide6.xml" Id="Rdfe9d6679e31411c" /><Relationship Type="http://schemas.openxmlformats.org/officeDocument/2006/relationships/slide" Target="/ppt/slides/slide7.xml" Id="R623c4a50d34d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03b9fd761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bd0269204d5a" /><Relationship Type="http://schemas.openxmlformats.org/officeDocument/2006/relationships/theme" Target="/ppt/slideMasters/theme/theme1.xml" Id="Rf969db2e2f0d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bbd026920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469595358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f3962919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4722a1972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fb0c1a1bc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4eabea20d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a2120c54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cab16dc12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