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f08d592e4c43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665d075ae34571"/>
  </p:sldMasterIdLst>
  <p:sldIdLst>
    <p:sldId xmlns:r="http://schemas.openxmlformats.org/officeDocument/2006/relationships" id="256" r:id="R32f26c9286c44c84"/>
    <p:sldId xmlns:r="http://schemas.openxmlformats.org/officeDocument/2006/relationships" id="257" r:id="R187a242136464db2"/>
    <p:sldId xmlns:r="http://schemas.openxmlformats.org/officeDocument/2006/relationships" id="258" r:id="R95db9edc46974caa"/>
    <p:sldId xmlns:r="http://schemas.openxmlformats.org/officeDocument/2006/relationships" id="259" r:id="Rf8cd217ac0944bee"/>
    <p:sldId xmlns:r="http://schemas.openxmlformats.org/officeDocument/2006/relationships" id="260" r:id="R4a84dddb61604316"/>
    <p:sldId xmlns:r="http://schemas.openxmlformats.org/officeDocument/2006/relationships" id="261" r:id="R2166404a3d7242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65d075ae34571" /><Relationship Type="http://schemas.openxmlformats.org/officeDocument/2006/relationships/slide" Target="/ppt/slides/slide1.xml" Id="R32f26c9286c44c84" /><Relationship Type="http://schemas.openxmlformats.org/officeDocument/2006/relationships/slide" Target="/ppt/slides/slide2.xml" Id="R187a242136464db2" /><Relationship Type="http://schemas.openxmlformats.org/officeDocument/2006/relationships/slide" Target="/ppt/slides/slide3.xml" Id="R95db9edc46974caa" /><Relationship Type="http://schemas.openxmlformats.org/officeDocument/2006/relationships/slide" Target="/ppt/slides/slide4.xml" Id="Rf8cd217ac0944bee" /><Relationship Type="http://schemas.openxmlformats.org/officeDocument/2006/relationships/slide" Target="/ppt/slides/slide5.xml" Id="R4a84dddb61604316" /><Relationship Type="http://schemas.openxmlformats.org/officeDocument/2006/relationships/slide" Target="/ppt/slides/slide6.xml" Id="R2166404a3d7242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6d95a5653340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36c0c974640db" /><Relationship Type="http://schemas.openxmlformats.org/officeDocument/2006/relationships/theme" Target="/ppt/slideMasters/theme/theme1.xml" Id="R423a885dd92840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036c0c974640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bb16b74bb4f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94edb8c134c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e989498e94f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1c083167e41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657cb9e034c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8eb3bab2f4d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POWERCOUNTING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POWERCOUNTING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7 161 711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2 532 266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1 981 019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3 787 932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Frida Hansens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926 535 056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POWERCOUNTING AS</a:t>
            </a:r>
          </a:p>
        </p:txBody>
      </p:sp>
    </p:spTree>
  </p:cSld>
  <p:clrMapOvr>
    <a:masterClrMapping xmlns:a="http://schemas.openxmlformats.org/drawingml/2006/main"/>
  </p:clrMapOvr>
</p:sld>
</file>