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6ae42ae8314a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dc9c765da0412b"/>
  </p:sldMasterIdLst>
  <p:sldIdLst>
    <p:sldId xmlns:r="http://schemas.openxmlformats.org/officeDocument/2006/relationships" id="256" r:id="R0974a2a6b6454717"/>
    <p:sldId xmlns:r="http://schemas.openxmlformats.org/officeDocument/2006/relationships" id="257" r:id="Re5a79defdcb6445d"/>
    <p:sldId xmlns:r="http://schemas.openxmlformats.org/officeDocument/2006/relationships" id="258" r:id="R5c4dc9642d7e4c0d"/>
    <p:sldId xmlns:r="http://schemas.openxmlformats.org/officeDocument/2006/relationships" id="259" r:id="Rf5f69a9839604659"/>
    <p:sldId xmlns:r="http://schemas.openxmlformats.org/officeDocument/2006/relationships" id="260" r:id="R57420edc624f4209"/>
    <p:sldId xmlns:r="http://schemas.openxmlformats.org/officeDocument/2006/relationships" id="261" r:id="Ra5892ba5f32c409a"/>
    <p:sldId xmlns:r="http://schemas.openxmlformats.org/officeDocument/2006/relationships" id="262" r:id="R4c02184546824e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c9c765da0412b" /><Relationship Type="http://schemas.openxmlformats.org/officeDocument/2006/relationships/slide" Target="/ppt/slides/slide1.xml" Id="R0974a2a6b6454717" /><Relationship Type="http://schemas.openxmlformats.org/officeDocument/2006/relationships/slide" Target="/ppt/slides/slide2.xml" Id="Re5a79defdcb6445d" /><Relationship Type="http://schemas.openxmlformats.org/officeDocument/2006/relationships/slide" Target="/ppt/slides/slide3.xml" Id="R5c4dc9642d7e4c0d" /><Relationship Type="http://schemas.openxmlformats.org/officeDocument/2006/relationships/slide" Target="/ppt/slides/slide4.xml" Id="Rf5f69a9839604659" /><Relationship Type="http://schemas.openxmlformats.org/officeDocument/2006/relationships/slide" Target="/ppt/slides/slide5.xml" Id="R57420edc624f4209" /><Relationship Type="http://schemas.openxmlformats.org/officeDocument/2006/relationships/slide" Target="/ppt/slides/slide6.xml" Id="Ra5892ba5f32c409a" /><Relationship Type="http://schemas.openxmlformats.org/officeDocument/2006/relationships/slide" Target="/ppt/slides/slide7.xml" Id="R4c02184546824e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d3b0037604d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28bc6f49a44c7" /><Relationship Type="http://schemas.openxmlformats.org/officeDocument/2006/relationships/theme" Target="/ppt/slideMasters/theme/theme1.xml" Id="Rd3fedc788d2346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28bc6f49a44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a68342f0348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0c5286d7149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23373f42140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fbd5506284b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135c5f69d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9e1f54fad41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c9675ce2340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BERGESEN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BERGESEN RØR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4 904 328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1 505 695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Nordahl Griegs vei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8517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926 535 366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