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1032b04a6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c2d67b71b40f6"/>
  </p:sldMasterIdLst>
  <p:sldIdLst>
    <p:sldId xmlns:r="http://schemas.openxmlformats.org/officeDocument/2006/relationships" id="256" r:id="R7913df2a4b8d4c23"/>
    <p:sldId xmlns:r="http://schemas.openxmlformats.org/officeDocument/2006/relationships" id="257" r:id="Raa4d16e007694b4d"/>
    <p:sldId xmlns:r="http://schemas.openxmlformats.org/officeDocument/2006/relationships" id="258" r:id="R30d117debbc7491f"/>
    <p:sldId xmlns:r="http://schemas.openxmlformats.org/officeDocument/2006/relationships" id="259" r:id="R90d223138cb04f14"/>
    <p:sldId xmlns:r="http://schemas.openxmlformats.org/officeDocument/2006/relationships" id="260" r:id="R5c0e7cf0a63f48a6"/>
    <p:sldId xmlns:r="http://schemas.openxmlformats.org/officeDocument/2006/relationships" id="261" r:id="Rd588deb37d3249e0"/>
    <p:sldId xmlns:r="http://schemas.openxmlformats.org/officeDocument/2006/relationships" id="262" r:id="R0290e61d5553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c2d67b71b40f6" /><Relationship Type="http://schemas.openxmlformats.org/officeDocument/2006/relationships/slide" Target="/ppt/slides/slide1.xml" Id="R7913df2a4b8d4c23" /><Relationship Type="http://schemas.openxmlformats.org/officeDocument/2006/relationships/slide" Target="/ppt/slides/slide2.xml" Id="Raa4d16e007694b4d" /><Relationship Type="http://schemas.openxmlformats.org/officeDocument/2006/relationships/slide" Target="/ppt/slides/slide3.xml" Id="R30d117debbc7491f" /><Relationship Type="http://schemas.openxmlformats.org/officeDocument/2006/relationships/slide" Target="/ppt/slides/slide4.xml" Id="R90d223138cb04f14" /><Relationship Type="http://schemas.openxmlformats.org/officeDocument/2006/relationships/slide" Target="/ppt/slides/slide5.xml" Id="R5c0e7cf0a63f48a6" /><Relationship Type="http://schemas.openxmlformats.org/officeDocument/2006/relationships/slide" Target="/ppt/slides/slide6.xml" Id="Rd588deb37d3249e0" /><Relationship Type="http://schemas.openxmlformats.org/officeDocument/2006/relationships/slide" Target="/ppt/slides/slide7.xml" Id="R0290e61d5553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6c7412ffc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d9d9ad69433a" /><Relationship Type="http://schemas.openxmlformats.org/officeDocument/2006/relationships/theme" Target="/ppt/slideMasters/theme/theme1.xml" Id="Rf709229bc33d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8d9d9ad69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4eadc89f0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91a7607d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b63b5fc8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399b810cc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4d939d529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ed3ae844e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4ef55db97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BJORLITOPPEN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BJORLITOPPEN AS ble etablert [år] og holder til i Bjorli.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3 984 923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RÅNÅ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Edin Rånå, Gardsvegen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2669 Bjorli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926 543 601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