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c41aa2f99c49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bab39ef3144af0"/>
  </p:sldMasterIdLst>
  <p:sldIdLst>
    <p:sldId xmlns:r="http://schemas.openxmlformats.org/officeDocument/2006/relationships" id="256" r:id="Rfd56c2d3f4af4dea"/>
    <p:sldId xmlns:r="http://schemas.openxmlformats.org/officeDocument/2006/relationships" id="257" r:id="Rc3392f6f297a4504"/>
    <p:sldId xmlns:r="http://schemas.openxmlformats.org/officeDocument/2006/relationships" id="258" r:id="R154fc1d7ee334466"/>
    <p:sldId xmlns:r="http://schemas.openxmlformats.org/officeDocument/2006/relationships" id="259" r:id="Re22cf1b1cb2a4120"/>
    <p:sldId xmlns:r="http://schemas.openxmlformats.org/officeDocument/2006/relationships" id="260" r:id="R34060996617b42b6"/>
    <p:sldId xmlns:r="http://schemas.openxmlformats.org/officeDocument/2006/relationships" id="261" r:id="R3bc07862ae9f45f0"/>
    <p:sldId xmlns:r="http://schemas.openxmlformats.org/officeDocument/2006/relationships" id="262" r:id="R20336831bb1444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ab39ef3144af0" /><Relationship Type="http://schemas.openxmlformats.org/officeDocument/2006/relationships/slide" Target="/ppt/slides/slide1.xml" Id="Rfd56c2d3f4af4dea" /><Relationship Type="http://schemas.openxmlformats.org/officeDocument/2006/relationships/slide" Target="/ppt/slides/slide2.xml" Id="Rc3392f6f297a4504" /><Relationship Type="http://schemas.openxmlformats.org/officeDocument/2006/relationships/slide" Target="/ppt/slides/slide3.xml" Id="R154fc1d7ee334466" /><Relationship Type="http://schemas.openxmlformats.org/officeDocument/2006/relationships/slide" Target="/ppt/slides/slide4.xml" Id="Re22cf1b1cb2a4120" /><Relationship Type="http://schemas.openxmlformats.org/officeDocument/2006/relationships/slide" Target="/ppt/slides/slide5.xml" Id="R34060996617b42b6" /><Relationship Type="http://schemas.openxmlformats.org/officeDocument/2006/relationships/slide" Target="/ppt/slides/slide6.xml" Id="R3bc07862ae9f45f0" /><Relationship Type="http://schemas.openxmlformats.org/officeDocument/2006/relationships/slide" Target="/ppt/slides/slide7.xml" Id="R20336831bb1444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5ad06c13b4a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f01dc6d9f4293" /><Relationship Type="http://schemas.openxmlformats.org/officeDocument/2006/relationships/theme" Target="/ppt/slideMasters/theme/theme1.xml" Id="R47e55c2837034b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ff01dc6d9f42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0962c697047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08eb1de614e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108486f9d42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6fa50620742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385665d654c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b1f06126542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2dc13e5b94f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MADONE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MADONE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45 600 513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64 646 302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GRIEG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GRIEG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MADONE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926 550 683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MADONE AS</a:t>
            </a:r>
          </a:p>
        </p:txBody>
      </p:sp>
    </p:spTree>
  </p:cSld>
  <p:clrMapOvr>
    <a:masterClrMapping xmlns:a="http://schemas.openxmlformats.org/drawingml/2006/main"/>
  </p:clrMapOvr>
</p:sld>
</file>