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acb3a306bb4b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ffd91538aa47e4"/>
  </p:sldMasterIdLst>
  <p:sldIdLst>
    <p:sldId xmlns:r="http://schemas.openxmlformats.org/officeDocument/2006/relationships" id="256" r:id="R59908912c2c44e68"/>
    <p:sldId xmlns:r="http://schemas.openxmlformats.org/officeDocument/2006/relationships" id="257" r:id="R9cf957d9a46547ca"/>
    <p:sldId xmlns:r="http://schemas.openxmlformats.org/officeDocument/2006/relationships" id="258" r:id="R63dd592837a44002"/>
    <p:sldId xmlns:r="http://schemas.openxmlformats.org/officeDocument/2006/relationships" id="259" r:id="R42f6c848c380460c"/>
    <p:sldId xmlns:r="http://schemas.openxmlformats.org/officeDocument/2006/relationships" id="260" r:id="R7fbc0e8d5a6848e8"/>
    <p:sldId xmlns:r="http://schemas.openxmlformats.org/officeDocument/2006/relationships" id="261" r:id="R460d05972eb24f68"/>
    <p:sldId xmlns:r="http://schemas.openxmlformats.org/officeDocument/2006/relationships" id="262" r:id="Rb942ac131f6342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ffd91538aa47e4" /><Relationship Type="http://schemas.openxmlformats.org/officeDocument/2006/relationships/slide" Target="/ppt/slides/slide1.xml" Id="R59908912c2c44e68" /><Relationship Type="http://schemas.openxmlformats.org/officeDocument/2006/relationships/slide" Target="/ppt/slides/slide2.xml" Id="R9cf957d9a46547ca" /><Relationship Type="http://schemas.openxmlformats.org/officeDocument/2006/relationships/slide" Target="/ppt/slides/slide3.xml" Id="R63dd592837a44002" /><Relationship Type="http://schemas.openxmlformats.org/officeDocument/2006/relationships/slide" Target="/ppt/slides/slide4.xml" Id="R42f6c848c380460c" /><Relationship Type="http://schemas.openxmlformats.org/officeDocument/2006/relationships/slide" Target="/ppt/slides/slide5.xml" Id="R7fbc0e8d5a6848e8" /><Relationship Type="http://schemas.openxmlformats.org/officeDocument/2006/relationships/slide" Target="/ppt/slides/slide6.xml" Id="R460d05972eb24f68" /><Relationship Type="http://schemas.openxmlformats.org/officeDocument/2006/relationships/slide" Target="/ppt/slides/slide7.xml" Id="Rb942ac131f6342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203b2826c46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1867017344d4a" /><Relationship Type="http://schemas.openxmlformats.org/officeDocument/2006/relationships/theme" Target="/ppt/slideMasters/theme/theme1.xml" Id="R30f96623a99649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81867017344d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e2432241e4d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169b1c6614b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0a0453c044e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38015cad74f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8542a63dc4e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9f5dd1e9a47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bde9e9d8e4d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LUXURY RIDES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LUXURY RIDES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LUXURY RIDES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LUXURY RIDES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LUXURY RIDES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LUXURY RIDES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5 553 768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−607 649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−603 879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−350 365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857 650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LUXURY RIDES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MOHAMMED OSMAN YOSAF KHAN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LUXURY RIDES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Schjelderups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926 560 921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LUXURY RIDES AS</a:t>
            </a:r>
          </a:p>
        </p:txBody>
      </p:sp>
    </p:spTree>
  </p:cSld>
  <p:clrMapOvr>
    <a:masterClrMapping xmlns:a="http://schemas.openxmlformats.org/drawingml/2006/main"/>
  </p:clrMapOvr>
</p:sld>
</file>