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50e1ba5330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fb35c86c3405d"/>
  </p:sldMasterIdLst>
  <p:sldIdLst>
    <p:sldId xmlns:r="http://schemas.openxmlformats.org/officeDocument/2006/relationships" id="256" r:id="Rbc8d304f40a64b12"/>
    <p:sldId xmlns:r="http://schemas.openxmlformats.org/officeDocument/2006/relationships" id="257" r:id="R6b964d51eafa4d4e"/>
    <p:sldId xmlns:r="http://schemas.openxmlformats.org/officeDocument/2006/relationships" id="258" r:id="Rfd60a9c284f545d9"/>
    <p:sldId xmlns:r="http://schemas.openxmlformats.org/officeDocument/2006/relationships" id="259" r:id="R87573e0756d64814"/>
    <p:sldId xmlns:r="http://schemas.openxmlformats.org/officeDocument/2006/relationships" id="260" r:id="Ra7f3a76dd8d84a90"/>
    <p:sldId xmlns:r="http://schemas.openxmlformats.org/officeDocument/2006/relationships" id="261" r:id="R39cba910c6684f92"/>
    <p:sldId xmlns:r="http://schemas.openxmlformats.org/officeDocument/2006/relationships" id="262" r:id="R00c48d776074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fb35c86c3405d" /><Relationship Type="http://schemas.openxmlformats.org/officeDocument/2006/relationships/slide" Target="/ppt/slides/slide1.xml" Id="Rbc8d304f40a64b12" /><Relationship Type="http://schemas.openxmlformats.org/officeDocument/2006/relationships/slide" Target="/ppt/slides/slide2.xml" Id="R6b964d51eafa4d4e" /><Relationship Type="http://schemas.openxmlformats.org/officeDocument/2006/relationships/slide" Target="/ppt/slides/slide3.xml" Id="Rfd60a9c284f545d9" /><Relationship Type="http://schemas.openxmlformats.org/officeDocument/2006/relationships/slide" Target="/ppt/slides/slide4.xml" Id="R87573e0756d64814" /><Relationship Type="http://schemas.openxmlformats.org/officeDocument/2006/relationships/slide" Target="/ppt/slides/slide5.xml" Id="Ra7f3a76dd8d84a90" /><Relationship Type="http://schemas.openxmlformats.org/officeDocument/2006/relationships/slide" Target="/ppt/slides/slide6.xml" Id="R39cba910c6684f92" /><Relationship Type="http://schemas.openxmlformats.org/officeDocument/2006/relationships/slide" Target="/ppt/slides/slide7.xml" Id="R00c48d776074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6a422dd8f4e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de0ccb01741cd" /><Relationship Type="http://schemas.openxmlformats.org/officeDocument/2006/relationships/theme" Target="/ppt/slideMasters/theme/theme1.xml" Id="Rf971cf59a10e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4de0ccb017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b1a24ad5a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1f184c61040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60250de72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b258a5d09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292741b4a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9ebf93bf1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67e29a625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−2 283 216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Gullkroken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926 561 464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BORGS HOLDING AS</a:t>
            </a:r>
          </a:p>
        </p:txBody>
      </p:sp>
    </p:spTree>
  </p:cSld>
  <p:clrMapOvr>
    <a:masterClrMapping xmlns:a="http://schemas.openxmlformats.org/drawingml/2006/main"/>
  </p:clrMapOvr>
</p:sld>
</file>