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79acaee88d46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dcfc6a6d394448"/>
  </p:sldMasterIdLst>
  <p:sldIdLst>
    <p:sldId xmlns:r="http://schemas.openxmlformats.org/officeDocument/2006/relationships" id="256" r:id="Rbde55fd8a30144fc"/>
    <p:sldId xmlns:r="http://schemas.openxmlformats.org/officeDocument/2006/relationships" id="257" r:id="R6328191fc945402f"/>
    <p:sldId xmlns:r="http://schemas.openxmlformats.org/officeDocument/2006/relationships" id="258" r:id="R519d8c9a74eb4201"/>
    <p:sldId xmlns:r="http://schemas.openxmlformats.org/officeDocument/2006/relationships" id="259" r:id="R1b75fd09ca8a4183"/>
    <p:sldId xmlns:r="http://schemas.openxmlformats.org/officeDocument/2006/relationships" id="260" r:id="Rf3d173327c55415d"/>
    <p:sldId xmlns:r="http://schemas.openxmlformats.org/officeDocument/2006/relationships" id="261" r:id="Rad67806c419a4b61"/>
    <p:sldId xmlns:r="http://schemas.openxmlformats.org/officeDocument/2006/relationships" id="262" r:id="R597d7419e97441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dcfc6a6d394448" /><Relationship Type="http://schemas.openxmlformats.org/officeDocument/2006/relationships/slide" Target="/ppt/slides/slide1.xml" Id="Rbde55fd8a30144fc" /><Relationship Type="http://schemas.openxmlformats.org/officeDocument/2006/relationships/slide" Target="/ppt/slides/slide2.xml" Id="R6328191fc945402f" /><Relationship Type="http://schemas.openxmlformats.org/officeDocument/2006/relationships/slide" Target="/ppt/slides/slide3.xml" Id="R519d8c9a74eb4201" /><Relationship Type="http://schemas.openxmlformats.org/officeDocument/2006/relationships/slide" Target="/ppt/slides/slide4.xml" Id="R1b75fd09ca8a4183" /><Relationship Type="http://schemas.openxmlformats.org/officeDocument/2006/relationships/slide" Target="/ppt/slides/slide5.xml" Id="Rf3d173327c55415d" /><Relationship Type="http://schemas.openxmlformats.org/officeDocument/2006/relationships/slide" Target="/ppt/slides/slide6.xml" Id="Rad67806c419a4b61" /><Relationship Type="http://schemas.openxmlformats.org/officeDocument/2006/relationships/slide" Target="/ppt/slides/slide7.xml" Id="R597d7419e97441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b1f3b84aa49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2d6d241ce476e" /><Relationship Type="http://schemas.openxmlformats.org/officeDocument/2006/relationships/theme" Target="/ppt/slideMasters/theme/theme1.xml" Id="R8537fdf7b60049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22d6d241ce47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79075ff6a44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6097978244a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6026935da4e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abad5032b4b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a3dee4df648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60bb1d2c24b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2525c01b54d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854 700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306 198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449 327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1 276 885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BREDAL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vei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926 583 689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AS</a:t>
            </a:r>
          </a:p>
        </p:txBody>
      </p:sp>
    </p:spTree>
  </p:cSld>
  <p:clrMapOvr>
    <a:masterClrMapping xmlns:a="http://schemas.openxmlformats.org/drawingml/2006/main"/>
  </p:clrMapOvr>
</p:sld>
</file>