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23f2631e8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2d8fe017f4f93"/>
  </p:sldMasterIdLst>
  <p:sldIdLst>
    <p:sldId xmlns:r="http://schemas.openxmlformats.org/officeDocument/2006/relationships" id="256" r:id="R9b0a8e021c504f88"/>
    <p:sldId xmlns:r="http://schemas.openxmlformats.org/officeDocument/2006/relationships" id="257" r:id="Rabcda57565a94497"/>
    <p:sldId xmlns:r="http://schemas.openxmlformats.org/officeDocument/2006/relationships" id="258" r:id="R8cb41439590140ad"/>
    <p:sldId xmlns:r="http://schemas.openxmlformats.org/officeDocument/2006/relationships" id="259" r:id="R92c49e2cadd844b4"/>
    <p:sldId xmlns:r="http://schemas.openxmlformats.org/officeDocument/2006/relationships" id="260" r:id="R0f0659e9314e45aa"/>
    <p:sldId xmlns:r="http://schemas.openxmlformats.org/officeDocument/2006/relationships" id="261" r:id="Rb29f560a2fb64852"/>
    <p:sldId xmlns:r="http://schemas.openxmlformats.org/officeDocument/2006/relationships" id="262" r:id="R6c172060320f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2d8fe017f4f93" /><Relationship Type="http://schemas.openxmlformats.org/officeDocument/2006/relationships/slide" Target="/ppt/slides/slide1.xml" Id="R9b0a8e021c504f88" /><Relationship Type="http://schemas.openxmlformats.org/officeDocument/2006/relationships/slide" Target="/ppt/slides/slide2.xml" Id="Rabcda57565a94497" /><Relationship Type="http://schemas.openxmlformats.org/officeDocument/2006/relationships/slide" Target="/ppt/slides/slide3.xml" Id="R8cb41439590140ad" /><Relationship Type="http://schemas.openxmlformats.org/officeDocument/2006/relationships/slide" Target="/ppt/slides/slide4.xml" Id="R92c49e2cadd844b4" /><Relationship Type="http://schemas.openxmlformats.org/officeDocument/2006/relationships/slide" Target="/ppt/slides/slide5.xml" Id="R0f0659e9314e45aa" /><Relationship Type="http://schemas.openxmlformats.org/officeDocument/2006/relationships/slide" Target="/ppt/slides/slide6.xml" Id="Rb29f560a2fb64852" /><Relationship Type="http://schemas.openxmlformats.org/officeDocument/2006/relationships/slide" Target="/ppt/slides/slide7.xml" Id="R6c172060320f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44da537c1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181072c2457a" /><Relationship Type="http://schemas.openxmlformats.org/officeDocument/2006/relationships/theme" Target="/ppt/slideMasters/theme/theme1.xml" Id="Rdcc3f8d63ef4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8181072c2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3cd33de2e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ddff46f1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c9c39f8ed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e9e2035a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b53896a3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68df1db4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f5edd61b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112 886 360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2 903 260 579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5 835 878 472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