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d8ef2a34a9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4b923d0fe947f3"/>
  </p:sldMasterIdLst>
  <p:sldIdLst>
    <p:sldId xmlns:r="http://schemas.openxmlformats.org/officeDocument/2006/relationships" id="256" r:id="Rc8a73902e7904685"/>
    <p:sldId xmlns:r="http://schemas.openxmlformats.org/officeDocument/2006/relationships" id="257" r:id="R4ff5e45056184758"/>
    <p:sldId xmlns:r="http://schemas.openxmlformats.org/officeDocument/2006/relationships" id="258" r:id="Ra0df58e252ed43b7"/>
    <p:sldId xmlns:r="http://schemas.openxmlformats.org/officeDocument/2006/relationships" id="259" r:id="R0901d2bc024a4b42"/>
    <p:sldId xmlns:r="http://schemas.openxmlformats.org/officeDocument/2006/relationships" id="260" r:id="R8bae45a12fe149ea"/>
    <p:sldId xmlns:r="http://schemas.openxmlformats.org/officeDocument/2006/relationships" id="261" r:id="R4c4bfae5888447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b923d0fe947f3" /><Relationship Type="http://schemas.openxmlformats.org/officeDocument/2006/relationships/slide" Target="/ppt/slides/slide1.xml" Id="Rc8a73902e7904685" /><Relationship Type="http://schemas.openxmlformats.org/officeDocument/2006/relationships/slide" Target="/ppt/slides/slide2.xml" Id="R4ff5e45056184758" /><Relationship Type="http://schemas.openxmlformats.org/officeDocument/2006/relationships/slide" Target="/ppt/slides/slide3.xml" Id="Ra0df58e252ed43b7" /><Relationship Type="http://schemas.openxmlformats.org/officeDocument/2006/relationships/slide" Target="/ppt/slides/slide4.xml" Id="R0901d2bc024a4b42" /><Relationship Type="http://schemas.openxmlformats.org/officeDocument/2006/relationships/slide" Target="/ppt/slides/slide5.xml" Id="R8bae45a12fe149ea" /><Relationship Type="http://schemas.openxmlformats.org/officeDocument/2006/relationships/slide" Target="/ppt/slides/slide6.xml" Id="R4c4bfae5888447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e5784ae52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f389889254465" /><Relationship Type="http://schemas.openxmlformats.org/officeDocument/2006/relationships/theme" Target="/ppt/slideMasters/theme/theme1.xml" Id="R0f99efa61ba5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1f38988925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f379607d7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6afa0d952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52b28d74f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1f5e91c23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32fa3fd60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c78e13d64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SEUMROF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926 592 408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