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3eb26de7bd49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8e891e332f4104"/>
  </p:sldMasterIdLst>
  <p:sldIdLst>
    <p:sldId xmlns:r="http://schemas.openxmlformats.org/officeDocument/2006/relationships" id="256" r:id="R3566c805764a44a2"/>
    <p:sldId xmlns:r="http://schemas.openxmlformats.org/officeDocument/2006/relationships" id="257" r:id="R3d8bb000f1bd454c"/>
    <p:sldId xmlns:r="http://schemas.openxmlformats.org/officeDocument/2006/relationships" id="258" r:id="R78b5d947301c4700"/>
    <p:sldId xmlns:r="http://schemas.openxmlformats.org/officeDocument/2006/relationships" id="259" r:id="Rddcdc9b6d6e746fa"/>
    <p:sldId xmlns:r="http://schemas.openxmlformats.org/officeDocument/2006/relationships" id="260" r:id="R785ec9246c634345"/>
    <p:sldId xmlns:r="http://schemas.openxmlformats.org/officeDocument/2006/relationships" id="261" r:id="Rb57d21941f294e5c"/>
    <p:sldId xmlns:r="http://schemas.openxmlformats.org/officeDocument/2006/relationships" id="262" r:id="R00ecbdf6016c4d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8e891e332f4104" /><Relationship Type="http://schemas.openxmlformats.org/officeDocument/2006/relationships/slide" Target="/ppt/slides/slide1.xml" Id="R3566c805764a44a2" /><Relationship Type="http://schemas.openxmlformats.org/officeDocument/2006/relationships/slide" Target="/ppt/slides/slide2.xml" Id="R3d8bb000f1bd454c" /><Relationship Type="http://schemas.openxmlformats.org/officeDocument/2006/relationships/slide" Target="/ppt/slides/slide3.xml" Id="R78b5d947301c4700" /><Relationship Type="http://schemas.openxmlformats.org/officeDocument/2006/relationships/slide" Target="/ppt/slides/slide4.xml" Id="Rddcdc9b6d6e746fa" /><Relationship Type="http://schemas.openxmlformats.org/officeDocument/2006/relationships/slide" Target="/ppt/slides/slide5.xml" Id="R785ec9246c634345" /><Relationship Type="http://schemas.openxmlformats.org/officeDocument/2006/relationships/slide" Target="/ppt/slides/slide6.xml" Id="Rb57d21941f294e5c" /><Relationship Type="http://schemas.openxmlformats.org/officeDocument/2006/relationships/slide" Target="/ppt/slides/slide7.xml" Id="R00ecbdf6016c4d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b467083354f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e2fac0ebd473f" /><Relationship Type="http://schemas.openxmlformats.org/officeDocument/2006/relationships/theme" Target="/ppt/slideMasters/theme/theme1.xml" Id="R43db9a1a079347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9e2fac0ebd47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302c84a334f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ee9013a5242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f9e160e4b42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d2dcf284e4d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9d27e40c641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7342218f34b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d54a4ab6448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SEUMROF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843 244 540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854 468 077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 PF LUXCO 10 S.A.R.L.  –  86,5 %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STYVIKEN INVEST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TTS PASS AB V/ MIKAEL WALTHER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926 592 408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