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6c47db89845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9879f6b9344267"/>
  </p:sldMasterIdLst>
  <p:sldIdLst>
    <p:sldId xmlns:r="http://schemas.openxmlformats.org/officeDocument/2006/relationships" id="256" r:id="R1151db825e27479b"/>
    <p:sldId xmlns:r="http://schemas.openxmlformats.org/officeDocument/2006/relationships" id="257" r:id="Reb09ea1bf0914f40"/>
    <p:sldId xmlns:r="http://schemas.openxmlformats.org/officeDocument/2006/relationships" id="258" r:id="R86751ace9aa745f6"/>
    <p:sldId xmlns:r="http://schemas.openxmlformats.org/officeDocument/2006/relationships" id="259" r:id="R0e132c366f8d4d87"/>
    <p:sldId xmlns:r="http://schemas.openxmlformats.org/officeDocument/2006/relationships" id="260" r:id="Redb0372fe59c4621"/>
    <p:sldId xmlns:r="http://schemas.openxmlformats.org/officeDocument/2006/relationships" id="261" r:id="R21a7bec96717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9879f6b9344267" /><Relationship Type="http://schemas.openxmlformats.org/officeDocument/2006/relationships/slide" Target="/ppt/slides/slide1.xml" Id="R1151db825e27479b" /><Relationship Type="http://schemas.openxmlformats.org/officeDocument/2006/relationships/slide" Target="/ppt/slides/slide2.xml" Id="Reb09ea1bf0914f40" /><Relationship Type="http://schemas.openxmlformats.org/officeDocument/2006/relationships/slide" Target="/ppt/slides/slide3.xml" Id="R86751ace9aa745f6" /><Relationship Type="http://schemas.openxmlformats.org/officeDocument/2006/relationships/slide" Target="/ppt/slides/slide4.xml" Id="R0e132c366f8d4d87" /><Relationship Type="http://schemas.openxmlformats.org/officeDocument/2006/relationships/slide" Target="/ppt/slides/slide5.xml" Id="Redb0372fe59c4621" /><Relationship Type="http://schemas.openxmlformats.org/officeDocument/2006/relationships/slide" Target="/ppt/slides/slide6.xml" Id="R21a7bec96717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19673b0e3e4d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a693f342c4c0f" /><Relationship Type="http://schemas.openxmlformats.org/officeDocument/2006/relationships/theme" Target="/ppt/slideMasters/theme/theme1.xml" Id="R81684f8ca43249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da693f342c4c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931fdcd5248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58ce59a2941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f41928a6642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820d9ea82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ec771109c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a2f47a110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SEVEN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Hollendergata 5E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SEVEN AS</a:t>
            </a:r>
          </a:p>
        </p:txBody>
      </p:sp>
    </p:spTree>
  </p:cSld>
  <p:clrMapOvr>
    <a:masterClrMapping xmlns:a="http://schemas.openxmlformats.org/drawingml/2006/main"/>
  </p:clrMapOvr>
</p:sld>
</file>