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b147ce7be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4fc6da3904882"/>
  </p:sldMasterIdLst>
  <p:sldIdLst>
    <p:sldId xmlns:r="http://schemas.openxmlformats.org/officeDocument/2006/relationships" id="256" r:id="R227ba46fb34545be"/>
    <p:sldId xmlns:r="http://schemas.openxmlformats.org/officeDocument/2006/relationships" id="257" r:id="R69d8be32492d4ccb"/>
    <p:sldId xmlns:r="http://schemas.openxmlformats.org/officeDocument/2006/relationships" id="258" r:id="Ra08a198726944b9c"/>
    <p:sldId xmlns:r="http://schemas.openxmlformats.org/officeDocument/2006/relationships" id="259" r:id="R2ebd2adf551e4c79"/>
    <p:sldId xmlns:r="http://schemas.openxmlformats.org/officeDocument/2006/relationships" id="260" r:id="R270165317cef4227"/>
    <p:sldId xmlns:r="http://schemas.openxmlformats.org/officeDocument/2006/relationships" id="261" r:id="Re5e5c618af4a4a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4fc6da3904882" /><Relationship Type="http://schemas.openxmlformats.org/officeDocument/2006/relationships/slide" Target="/ppt/slides/slide1.xml" Id="R227ba46fb34545be" /><Relationship Type="http://schemas.openxmlformats.org/officeDocument/2006/relationships/slide" Target="/ppt/slides/slide2.xml" Id="R69d8be32492d4ccb" /><Relationship Type="http://schemas.openxmlformats.org/officeDocument/2006/relationships/slide" Target="/ppt/slides/slide3.xml" Id="Ra08a198726944b9c" /><Relationship Type="http://schemas.openxmlformats.org/officeDocument/2006/relationships/slide" Target="/ppt/slides/slide4.xml" Id="R2ebd2adf551e4c79" /><Relationship Type="http://schemas.openxmlformats.org/officeDocument/2006/relationships/slide" Target="/ppt/slides/slide5.xml" Id="R270165317cef4227" /><Relationship Type="http://schemas.openxmlformats.org/officeDocument/2006/relationships/slide" Target="/ppt/slides/slide6.xml" Id="Re5e5c618af4a4a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a8f2b29fd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ce89d93cd4c60" /><Relationship Type="http://schemas.openxmlformats.org/officeDocument/2006/relationships/theme" Target="/ppt/slideMasters/theme/theme1.xml" Id="R16cd64ff73124d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6ce89d93cd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2272f28b844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382e8307d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ee330c7342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1828203e240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1f6f0be2d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64c145552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AHOY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Kleivbrottet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3084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kundesenter@ahoy.no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www.ahoy.no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926 597 590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AHOY NORGE AS</a:t>
            </a:r>
          </a:p>
        </p:txBody>
      </p:sp>
    </p:spTree>
  </p:cSld>
  <p:clrMapOvr>
    <a:masterClrMapping xmlns:a="http://schemas.openxmlformats.org/drawingml/2006/main"/>
  </p:clrMapOvr>
</p:sld>
</file>