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42994e467246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f298eb2aed4b4a"/>
  </p:sldMasterIdLst>
  <p:sldIdLst>
    <p:sldId xmlns:r="http://schemas.openxmlformats.org/officeDocument/2006/relationships" id="256" r:id="R169987aaaf86476b"/>
    <p:sldId xmlns:r="http://schemas.openxmlformats.org/officeDocument/2006/relationships" id="257" r:id="Race0ef37ef474a20"/>
    <p:sldId xmlns:r="http://schemas.openxmlformats.org/officeDocument/2006/relationships" id="258" r:id="Rb5a0e4eb41f748c8"/>
    <p:sldId xmlns:r="http://schemas.openxmlformats.org/officeDocument/2006/relationships" id="259" r:id="Rdb2b299df5c54e7d"/>
    <p:sldId xmlns:r="http://schemas.openxmlformats.org/officeDocument/2006/relationships" id="260" r:id="Rc0bd60fe23d246b2"/>
    <p:sldId xmlns:r="http://schemas.openxmlformats.org/officeDocument/2006/relationships" id="261" r:id="R9c1dfacd1fec402d"/>
    <p:sldId xmlns:r="http://schemas.openxmlformats.org/officeDocument/2006/relationships" id="262" r:id="Re1d6d32e997c4c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f298eb2aed4b4a" /><Relationship Type="http://schemas.openxmlformats.org/officeDocument/2006/relationships/slide" Target="/ppt/slides/slide1.xml" Id="R169987aaaf86476b" /><Relationship Type="http://schemas.openxmlformats.org/officeDocument/2006/relationships/slide" Target="/ppt/slides/slide2.xml" Id="Race0ef37ef474a20" /><Relationship Type="http://schemas.openxmlformats.org/officeDocument/2006/relationships/slide" Target="/ppt/slides/slide3.xml" Id="Rb5a0e4eb41f748c8" /><Relationship Type="http://schemas.openxmlformats.org/officeDocument/2006/relationships/slide" Target="/ppt/slides/slide4.xml" Id="Rdb2b299df5c54e7d" /><Relationship Type="http://schemas.openxmlformats.org/officeDocument/2006/relationships/slide" Target="/ppt/slides/slide5.xml" Id="Rc0bd60fe23d246b2" /><Relationship Type="http://schemas.openxmlformats.org/officeDocument/2006/relationships/slide" Target="/ppt/slides/slide6.xml" Id="R9c1dfacd1fec402d" /><Relationship Type="http://schemas.openxmlformats.org/officeDocument/2006/relationships/slide" Target="/ppt/slides/slide7.xml" Id="Re1d6d32e997c4c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679fae6ca943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c898ea3b04456" /><Relationship Type="http://schemas.openxmlformats.org/officeDocument/2006/relationships/theme" Target="/ppt/slideMasters/theme/theme1.xml" Id="R68b494e07b934d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bc898ea3b044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39cbcd6984a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ef374345b49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451a3cd664e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fa023ff9d43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d149065ad4e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169d41c104f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9c35cb3d145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AHOY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AHOY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AHOY NORGE AS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AHOY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AHOY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AHOY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20 836 925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−8 815 398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−10 162 891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10 745 647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AHOY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CHIVIRICO AS  –  48,8 %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GEMINUS AS  –  46,1 %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HAGBERG ANTON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YEAST AS  –  2,6 %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AHOY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Kleivbrottet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3084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94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kundesenter@ahoy.no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www.ahoy.no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926 597 590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AHOY NORGE AS</a:t>
            </a:r>
          </a:p>
        </p:txBody>
      </p:sp>
    </p:spTree>
  </p:cSld>
  <p:clrMapOvr>
    <a:masterClrMapping xmlns:a="http://schemas.openxmlformats.org/drawingml/2006/main"/>
  </p:clrMapOvr>
</p:sld>
</file>