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1c65c6b80049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3dc2977c54683"/>
  </p:sldMasterIdLst>
  <p:sldIdLst>
    <p:sldId xmlns:r="http://schemas.openxmlformats.org/officeDocument/2006/relationships" id="256" r:id="R4454ef8461de496a"/>
    <p:sldId xmlns:r="http://schemas.openxmlformats.org/officeDocument/2006/relationships" id="257" r:id="R526fe74d24e74183"/>
    <p:sldId xmlns:r="http://schemas.openxmlformats.org/officeDocument/2006/relationships" id="258" r:id="Rd7656e7b06754251"/>
    <p:sldId xmlns:r="http://schemas.openxmlformats.org/officeDocument/2006/relationships" id="259" r:id="R4a24858969f945aa"/>
    <p:sldId xmlns:r="http://schemas.openxmlformats.org/officeDocument/2006/relationships" id="260" r:id="R1aeeebea89dd476c"/>
    <p:sldId xmlns:r="http://schemas.openxmlformats.org/officeDocument/2006/relationships" id="261" r:id="Rb5768db0809a4f4c"/>
    <p:sldId xmlns:r="http://schemas.openxmlformats.org/officeDocument/2006/relationships" id="262" r:id="R6258675c3acc41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3dc2977c54683" /><Relationship Type="http://schemas.openxmlformats.org/officeDocument/2006/relationships/slide" Target="/ppt/slides/slide1.xml" Id="R4454ef8461de496a" /><Relationship Type="http://schemas.openxmlformats.org/officeDocument/2006/relationships/slide" Target="/ppt/slides/slide2.xml" Id="R526fe74d24e74183" /><Relationship Type="http://schemas.openxmlformats.org/officeDocument/2006/relationships/slide" Target="/ppt/slides/slide3.xml" Id="Rd7656e7b06754251" /><Relationship Type="http://schemas.openxmlformats.org/officeDocument/2006/relationships/slide" Target="/ppt/slides/slide4.xml" Id="R4a24858969f945aa" /><Relationship Type="http://schemas.openxmlformats.org/officeDocument/2006/relationships/slide" Target="/ppt/slides/slide5.xml" Id="R1aeeebea89dd476c" /><Relationship Type="http://schemas.openxmlformats.org/officeDocument/2006/relationships/slide" Target="/ppt/slides/slide6.xml" Id="Rb5768db0809a4f4c" /><Relationship Type="http://schemas.openxmlformats.org/officeDocument/2006/relationships/slide" Target="/ppt/slides/slide7.xml" Id="R6258675c3acc41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502b8a2fd49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d28374dbf4c78" /><Relationship Type="http://schemas.openxmlformats.org/officeDocument/2006/relationships/theme" Target="/ppt/slideMasters/theme/theme1.xml" Id="R08c88edcfbb642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d28374dbf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5c89739b6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64b88487d47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2e91635d242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13ae9995141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84c49e814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8268b7a86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783892c6d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ABC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ABC GROUP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1 379 237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613 799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Vinkelveien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926 611 291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GROUP AS</a:t>
            </a:r>
          </a:p>
        </p:txBody>
      </p:sp>
    </p:spTree>
  </p:cSld>
  <p:clrMapOvr>
    <a:masterClrMapping xmlns:a="http://schemas.openxmlformats.org/drawingml/2006/main"/>
  </p:clrMapOvr>
</p:sld>
</file>