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a7736ccdf1743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507e9a05be946d2"/>
  </p:sldMasterIdLst>
  <p:sldIdLst>
    <p:sldId xmlns:r="http://schemas.openxmlformats.org/officeDocument/2006/relationships" id="256" r:id="R4d3507a141a84fd2"/>
    <p:sldId xmlns:r="http://schemas.openxmlformats.org/officeDocument/2006/relationships" id="257" r:id="R31c4cd34ee554c7e"/>
    <p:sldId xmlns:r="http://schemas.openxmlformats.org/officeDocument/2006/relationships" id="258" r:id="R20ac8d4a6543452d"/>
    <p:sldId xmlns:r="http://schemas.openxmlformats.org/officeDocument/2006/relationships" id="259" r:id="Rc74bbe32a46c46da"/>
    <p:sldId xmlns:r="http://schemas.openxmlformats.org/officeDocument/2006/relationships" id="260" r:id="R048d715481d8440e"/>
    <p:sldId xmlns:r="http://schemas.openxmlformats.org/officeDocument/2006/relationships" id="261" r:id="R5c7609a78e564b3f"/>
    <p:sldId xmlns:r="http://schemas.openxmlformats.org/officeDocument/2006/relationships" id="262" r:id="Re44a3a950e08473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07e9a05be946d2" /><Relationship Type="http://schemas.openxmlformats.org/officeDocument/2006/relationships/slide" Target="/ppt/slides/slide1.xml" Id="R4d3507a141a84fd2" /><Relationship Type="http://schemas.openxmlformats.org/officeDocument/2006/relationships/slide" Target="/ppt/slides/slide2.xml" Id="R31c4cd34ee554c7e" /><Relationship Type="http://schemas.openxmlformats.org/officeDocument/2006/relationships/slide" Target="/ppt/slides/slide3.xml" Id="R20ac8d4a6543452d" /><Relationship Type="http://schemas.openxmlformats.org/officeDocument/2006/relationships/slide" Target="/ppt/slides/slide4.xml" Id="Rc74bbe32a46c46da" /><Relationship Type="http://schemas.openxmlformats.org/officeDocument/2006/relationships/slide" Target="/ppt/slides/slide5.xml" Id="R048d715481d8440e" /><Relationship Type="http://schemas.openxmlformats.org/officeDocument/2006/relationships/slide" Target="/ppt/slides/slide6.xml" Id="R5c7609a78e564b3f" /><Relationship Type="http://schemas.openxmlformats.org/officeDocument/2006/relationships/slide" Target="/ppt/slides/slide7.xml" Id="Re44a3a950e08473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2392c08e8c48d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b8c77b66414d12" /><Relationship Type="http://schemas.openxmlformats.org/officeDocument/2006/relationships/theme" Target="/ppt/slideMasters/theme/theme1.xml" Id="R9eb8667ecf0c49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b8c77b66414d1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f3105cff9149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0fe333d5884e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d2742d79a94b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fe957a946049d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46bf51d10a4aa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dfa9eb8a604bf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119b7f3c344ba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KSW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KSW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KSW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KSW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KSW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KSW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−39 600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−39 566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1 498 407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1 498 407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KSW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KRISTINE SOFIE WEIDER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KSW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Marikove Industrier AS, Haakon VIIs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926 612 859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KSW INVEST AS</a:t>
            </a:r>
          </a:p>
        </p:txBody>
      </p:sp>
    </p:spTree>
  </p:cSld>
  <p:clrMapOvr>
    <a:masterClrMapping xmlns:a="http://schemas.openxmlformats.org/drawingml/2006/main"/>
  </p:clrMapOvr>
</p:sld>
</file>