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9f7a5b4eaa45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98d5edda843df"/>
  </p:sldMasterIdLst>
  <p:sldIdLst>
    <p:sldId xmlns:r="http://schemas.openxmlformats.org/officeDocument/2006/relationships" id="256" r:id="Rbdd4a7932fda4693"/>
    <p:sldId xmlns:r="http://schemas.openxmlformats.org/officeDocument/2006/relationships" id="257" r:id="Reb1f3d759e8244d2"/>
    <p:sldId xmlns:r="http://schemas.openxmlformats.org/officeDocument/2006/relationships" id="258" r:id="Rfc0acd16e29e4192"/>
    <p:sldId xmlns:r="http://schemas.openxmlformats.org/officeDocument/2006/relationships" id="259" r:id="R658624e2bd034c14"/>
    <p:sldId xmlns:r="http://schemas.openxmlformats.org/officeDocument/2006/relationships" id="260" r:id="R59c779736d6440e2"/>
    <p:sldId xmlns:r="http://schemas.openxmlformats.org/officeDocument/2006/relationships" id="261" r:id="R7a9be9a032814d75"/>
    <p:sldId xmlns:r="http://schemas.openxmlformats.org/officeDocument/2006/relationships" id="262" r:id="Ra6454d92b28d40e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98d5edda843df" /><Relationship Type="http://schemas.openxmlformats.org/officeDocument/2006/relationships/slide" Target="/ppt/slides/slide1.xml" Id="Rbdd4a7932fda4693" /><Relationship Type="http://schemas.openxmlformats.org/officeDocument/2006/relationships/slide" Target="/ppt/slides/slide2.xml" Id="Reb1f3d759e8244d2" /><Relationship Type="http://schemas.openxmlformats.org/officeDocument/2006/relationships/slide" Target="/ppt/slides/slide3.xml" Id="Rfc0acd16e29e4192" /><Relationship Type="http://schemas.openxmlformats.org/officeDocument/2006/relationships/slide" Target="/ppt/slides/slide4.xml" Id="R658624e2bd034c14" /><Relationship Type="http://schemas.openxmlformats.org/officeDocument/2006/relationships/slide" Target="/ppt/slides/slide5.xml" Id="R59c779736d6440e2" /><Relationship Type="http://schemas.openxmlformats.org/officeDocument/2006/relationships/slide" Target="/ppt/slides/slide6.xml" Id="R7a9be9a032814d75" /><Relationship Type="http://schemas.openxmlformats.org/officeDocument/2006/relationships/slide" Target="/ppt/slides/slide7.xml" Id="Ra6454d92b28d40e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955f84f9c741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02c75c11046cb" /><Relationship Type="http://schemas.openxmlformats.org/officeDocument/2006/relationships/theme" Target="/ppt/slideMasters/theme/theme1.xml" Id="R1458fcd198b1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602c75c11046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9184268cd4c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710c59f8341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5e01ece3447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c8be6d75c4f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d4840e7a54b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9cd1960bd44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d524e49a74b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ASPTUN HOLDING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−106 855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453 102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1 442 474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PETTER ØSTERBØ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KRISTINA ØSTERBØ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Baklivegen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926 627 368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ASPTUN HOLDING AS</a:t>
            </a:r>
          </a:p>
        </p:txBody>
      </p:sp>
    </p:spTree>
  </p:cSld>
  <p:clrMapOvr>
    <a:masterClrMapping xmlns:a="http://schemas.openxmlformats.org/drawingml/2006/main"/>
  </p:clrMapOvr>
</p:sld>
</file>