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cb5386cf349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a6f0d3ec1849de"/>
  </p:sldMasterIdLst>
  <p:sldIdLst>
    <p:sldId xmlns:r="http://schemas.openxmlformats.org/officeDocument/2006/relationships" id="256" r:id="R7cff2ff337f14799"/>
    <p:sldId xmlns:r="http://schemas.openxmlformats.org/officeDocument/2006/relationships" id="257" r:id="R8469510accfd4fcf"/>
    <p:sldId xmlns:r="http://schemas.openxmlformats.org/officeDocument/2006/relationships" id="258" r:id="R19bebbc19d014d6d"/>
    <p:sldId xmlns:r="http://schemas.openxmlformats.org/officeDocument/2006/relationships" id="259" r:id="Rf3d3e3802df04f6c"/>
    <p:sldId xmlns:r="http://schemas.openxmlformats.org/officeDocument/2006/relationships" id="260" r:id="R6f504df82a374076"/>
    <p:sldId xmlns:r="http://schemas.openxmlformats.org/officeDocument/2006/relationships" id="261" r:id="Re08c174c842e417b"/>
    <p:sldId xmlns:r="http://schemas.openxmlformats.org/officeDocument/2006/relationships" id="262" r:id="Re3e0fd2f685a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6f0d3ec1849de" /><Relationship Type="http://schemas.openxmlformats.org/officeDocument/2006/relationships/slide" Target="/ppt/slides/slide1.xml" Id="R7cff2ff337f14799" /><Relationship Type="http://schemas.openxmlformats.org/officeDocument/2006/relationships/slide" Target="/ppt/slides/slide2.xml" Id="R8469510accfd4fcf" /><Relationship Type="http://schemas.openxmlformats.org/officeDocument/2006/relationships/slide" Target="/ppt/slides/slide3.xml" Id="R19bebbc19d014d6d" /><Relationship Type="http://schemas.openxmlformats.org/officeDocument/2006/relationships/slide" Target="/ppt/slides/slide4.xml" Id="Rf3d3e3802df04f6c" /><Relationship Type="http://schemas.openxmlformats.org/officeDocument/2006/relationships/slide" Target="/ppt/slides/slide5.xml" Id="R6f504df82a374076" /><Relationship Type="http://schemas.openxmlformats.org/officeDocument/2006/relationships/slide" Target="/ppt/slides/slide6.xml" Id="Re08c174c842e417b" /><Relationship Type="http://schemas.openxmlformats.org/officeDocument/2006/relationships/slide" Target="/ppt/slides/slide7.xml" Id="Re3e0fd2f685a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bed094a50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9fe1a47634974" /><Relationship Type="http://schemas.openxmlformats.org/officeDocument/2006/relationships/theme" Target="/ppt/slideMasters/theme/theme1.xml" Id="R80a496217dc743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9fe1a476349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029d5795245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c20ecdda6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bbcfc24e843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c9b925019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804e522604b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f517a327f4e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02395f30f4c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 BOLIGBYGG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 BOLIGBYGG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PETAR PETKOVIC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SANEL BUBIC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Rastastien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pp_peca@yahoo.com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926 647 709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 BOLIGBYGG AS</a:t>
            </a:r>
          </a:p>
        </p:txBody>
      </p:sp>
    </p:spTree>
  </p:cSld>
  <p:clrMapOvr>
    <a:masterClrMapping xmlns:a="http://schemas.openxmlformats.org/drawingml/2006/main"/>
  </p:clrMapOvr>
</p:sld>
</file>