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ae5f046c984c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2a7e1442574304"/>
  </p:sldMasterIdLst>
  <p:sldIdLst>
    <p:sldId xmlns:r="http://schemas.openxmlformats.org/officeDocument/2006/relationships" id="256" r:id="R6b822ed014664567"/>
    <p:sldId xmlns:r="http://schemas.openxmlformats.org/officeDocument/2006/relationships" id="257" r:id="Rfe2a55c96a254a3f"/>
    <p:sldId xmlns:r="http://schemas.openxmlformats.org/officeDocument/2006/relationships" id="258" r:id="R9d6fc8bb87214256"/>
    <p:sldId xmlns:r="http://schemas.openxmlformats.org/officeDocument/2006/relationships" id="259" r:id="Rb25821dec9124141"/>
    <p:sldId xmlns:r="http://schemas.openxmlformats.org/officeDocument/2006/relationships" id="260" r:id="R87c047ab088445db"/>
    <p:sldId xmlns:r="http://schemas.openxmlformats.org/officeDocument/2006/relationships" id="261" r:id="R7aa00fc4cc7c44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2a7e1442574304" /><Relationship Type="http://schemas.openxmlformats.org/officeDocument/2006/relationships/slide" Target="/ppt/slides/slide1.xml" Id="R6b822ed014664567" /><Relationship Type="http://schemas.openxmlformats.org/officeDocument/2006/relationships/slide" Target="/ppt/slides/slide2.xml" Id="Rfe2a55c96a254a3f" /><Relationship Type="http://schemas.openxmlformats.org/officeDocument/2006/relationships/slide" Target="/ppt/slides/slide3.xml" Id="R9d6fc8bb87214256" /><Relationship Type="http://schemas.openxmlformats.org/officeDocument/2006/relationships/slide" Target="/ppt/slides/slide4.xml" Id="Rb25821dec9124141" /><Relationship Type="http://schemas.openxmlformats.org/officeDocument/2006/relationships/slide" Target="/ppt/slides/slide5.xml" Id="R87c047ab088445db" /><Relationship Type="http://schemas.openxmlformats.org/officeDocument/2006/relationships/slide" Target="/ppt/slides/slide6.xml" Id="R7aa00fc4cc7c44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fe2963733a40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16126c01142ad" /><Relationship Type="http://schemas.openxmlformats.org/officeDocument/2006/relationships/theme" Target="/ppt/slideMasters/theme/theme1.xml" Id="R3a3e35bd205f4f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016126c01142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23fa359ae43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69c571dd042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c1c44ae284a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642a31c104d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4a15e1f0440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074aa627d48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INDEKS - NORDEN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STOREBRAND INDEKS - NORDEN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−3 390 407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738 607 663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6 043 067 215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6 054 801 624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926 653 016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NORDEN</a:t>
            </a:r>
          </a:p>
        </p:txBody>
      </p:sp>
    </p:spTree>
  </p:cSld>
  <p:clrMapOvr>
    <a:masterClrMapping xmlns:a="http://schemas.openxmlformats.org/drawingml/2006/main"/>
  </p:clrMapOvr>
</p:sld>
</file>