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0c2295d504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964cc48cc24336"/>
  </p:sldMasterIdLst>
  <p:sldIdLst>
    <p:sldId xmlns:r="http://schemas.openxmlformats.org/officeDocument/2006/relationships" id="256" r:id="Rb283b58297364f3d"/>
    <p:sldId xmlns:r="http://schemas.openxmlformats.org/officeDocument/2006/relationships" id="257" r:id="Rd186678f5d994489"/>
    <p:sldId xmlns:r="http://schemas.openxmlformats.org/officeDocument/2006/relationships" id="258" r:id="R5233c4ed77ac4ce8"/>
    <p:sldId xmlns:r="http://schemas.openxmlformats.org/officeDocument/2006/relationships" id="259" r:id="R7472fa32123e423b"/>
    <p:sldId xmlns:r="http://schemas.openxmlformats.org/officeDocument/2006/relationships" id="260" r:id="R9ced0f1a18a346d7"/>
    <p:sldId xmlns:r="http://schemas.openxmlformats.org/officeDocument/2006/relationships" id="261" r:id="Rc033e7eb76974763"/>
    <p:sldId xmlns:r="http://schemas.openxmlformats.org/officeDocument/2006/relationships" id="262" r:id="R80bedf5a4c5145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64cc48cc24336" /><Relationship Type="http://schemas.openxmlformats.org/officeDocument/2006/relationships/slide" Target="/ppt/slides/slide1.xml" Id="Rb283b58297364f3d" /><Relationship Type="http://schemas.openxmlformats.org/officeDocument/2006/relationships/slide" Target="/ppt/slides/slide2.xml" Id="Rd186678f5d994489" /><Relationship Type="http://schemas.openxmlformats.org/officeDocument/2006/relationships/slide" Target="/ppt/slides/slide3.xml" Id="R5233c4ed77ac4ce8" /><Relationship Type="http://schemas.openxmlformats.org/officeDocument/2006/relationships/slide" Target="/ppt/slides/slide4.xml" Id="R7472fa32123e423b" /><Relationship Type="http://schemas.openxmlformats.org/officeDocument/2006/relationships/slide" Target="/ppt/slides/slide5.xml" Id="R9ced0f1a18a346d7" /><Relationship Type="http://schemas.openxmlformats.org/officeDocument/2006/relationships/slide" Target="/ppt/slides/slide6.xml" Id="Rc033e7eb76974763" /><Relationship Type="http://schemas.openxmlformats.org/officeDocument/2006/relationships/slide" Target="/ppt/slides/slide7.xml" Id="R80bedf5a4c5145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2af04c953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68a21d27444b5" /><Relationship Type="http://schemas.openxmlformats.org/officeDocument/2006/relationships/theme" Target="/ppt/slideMasters/theme/theme1.xml" Id="Rbb94b9f3b07446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568a21d27444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6f55d8d994b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b24038d3440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ba06efad148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eb5100817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903499537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ed94896164b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bf3a95113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HEPA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HEPA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−1 236 760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−2 797 026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11 504 790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11 510 359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EINAR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Christensen, Hanevoldveien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926 661 213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HEPA INVEST AS</a:t>
            </a:r>
          </a:p>
        </p:txBody>
      </p:sp>
    </p:spTree>
  </p:cSld>
  <p:clrMapOvr>
    <a:masterClrMapping xmlns:a="http://schemas.openxmlformats.org/drawingml/2006/main"/>
  </p:clrMapOvr>
</p:sld>
</file>