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77778beca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b1acd656f453d"/>
  </p:sldMasterIdLst>
  <p:sldIdLst>
    <p:sldId xmlns:r="http://schemas.openxmlformats.org/officeDocument/2006/relationships" id="256" r:id="R8f38c940329f46d8"/>
    <p:sldId xmlns:r="http://schemas.openxmlformats.org/officeDocument/2006/relationships" id="257" r:id="R3c95ea9744d4488a"/>
    <p:sldId xmlns:r="http://schemas.openxmlformats.org/officeDocument/2006/relationships" id="258" r:id="R3e6f1789ae864d04"/>
    <p:sldId xmlns:r="http://schemas.openxmlformats.org/officeDocument/2006/relationships" id="259" r:id="Re9d83db840aa4517"/>
    <p:sldId xmlns:r="http://schemas.openxmlformats.org/officeDocument/2006/relationships" id="260" r:id="Rac2d9f0ff1744694"/>
    <p:sldId xmlns:r="http://schemas.openxmlformats.org/officeDocument/2006/relationships" id="261" r:id="R723a3b4f138a4d53"/>
    <p:sldId xmlns:r="http://schemas.openxmlformats.org/officeDocument/2006/relationships" id="262" r:id="Rc68446b2ac0f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b1acd656f453d" /><Relationship Type="http://schemas.openxmlformats.org/officeDocument/2006/relationships/slide" Target="/ppt/slides/slide1.xml" Id="R8f38c940329f46d8" /><Relationship Type="http://schemas.openxmlformats.org/officeDocument/2006/relationships/slide" Target="/ppt/slides/slide2.xml" Id="R3c95ea9744d4488a" /><Relationship Type="http://schemas.openxmlformats.org/officeDocument/2006/relationships/slide" Target="/ppt/slides/slide3.xml" Id="R3e6f1789ae864d04" /><Relationship Type="http://schemas.openxmlformats.org/officeDocument/2006/relationships/slide" Target="/ppt/slides/slide4.xml" Id="Re9d83db840aa4517" /><Relationship Type="http://schemas.openxmlformats.org/officeDocument/2006/relationships/slide" Target="/ppt/slides/slide5.xml" Id="Rac2d9f0ff1744694" /><Relationship Type="http://schemas.openxmlformats.org/officeDocument/2006/relationships/slide" Target="/ppt/slides/slide6.xml" Id="R723a3b4f138a4d53" /><Relationship Type="http://schemas.openxmlformats.org/officeDocument/2006/relationships/slide" Target="/ppt/slides/slide7.xml" Id="Rc68446b2ac0f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4879b0be6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8903d75f4f32" /><Relationship Type="http://schemas.openxmlformats.org/officeDocument/2006/relationships/theme" Target="/ppt/slideMasters/theme/theme1.xml" Id="R63e41b4a7569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28903d75f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400b9aa53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0f13db1b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d7778a13f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1bec4301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6b05b5925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25b7027a9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7bfc9d7b6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KORNERUD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KORNERUD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ELLINGSEN KORNERUD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REMI KORNERUD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Grindavegen 329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926 662 074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KORNERUD AS</a:t>
            </a:r>
          </a:p>
        </p:txBody>
      </p:sp>
    </p:spTree>
  </p:cSld>
  <p:clrMapOvr>
    <a:masterClrMapping xmlns:a="http://schemas.openxmlformats.org/drawingml/2006/main"/>
  </p:clrMapOvr>
</p:sld>
</file>