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9cea32047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b2e48215f448e"/>
  </p:sldMasterIdLst>
  <p:sldIdLst>
    <p:sldId xmlns:r="http://schemas.openxmlformats.org/officeDocument/2006/relationships" id="256" r:id="Rcfb8a7c587594ccc"/>
    <p:sldId xmlns:r="http://schemas.openxmlformats.org/officeDocument/2006/relationships" id="257" r:id="R34152368d3e24e27"/>
    <p:sldId xmlns:r="http://schemas.openxmlformats.org/officeDocument/2006/relationships" id="258" r:id="Rb8ca9ea007794fcb"/>
    <p:sldId xmlns:r="http://schemas.openxmlformats.org/officeDocument/2006/relationships" id="259" r:id="Rc6c2684a085a4991"/>
    <p:sldId xmlns:r="http://schemas.openxmlformats.org/officeDocument/2006/relationships" id="260" r:id="R5a72cc5e8b59412f"/>
    <p:sldId xmlns:r="http://schemas.openxmlformats.org/officeDocument/2006/relationships" id="261" r:id="Rdb2f382fbb5b49cb"/>
    <p:sldId xmlns:r="http://schemas.openxmlformats.org/officeDocument/2006/relationships" id="262" r:id="R210f472c16ad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b2e48215f448e" /><Relationship Type="http://schemas.openxmlformats.org/officeDocument/2006/relationships/slide" Target="/ppt/slides/slide1.xml" Id="Rcfb8a7c587594ccc" /><Relationship Type="http://schemas.openxmlformats.org/officeDocument/2006/relationships/slide" Target="/ppt/slides/slide2.xml" Id="R34152368d3e24e27" /><Relationship Type="http://schemas.openxmlformats.org/officeDocument/2006/relationships/slide" Target="/ppt/slides/slide3.xml" Id="Rb8ca9ea007794fcb" /><Relationship Type="http://schemas.openxmlformats.org/officeDocument/2006/relationships/slide" Target="/ppt/slides/slide4.xml" Id="Rc6c2684a085a4991" /><Relationship Type="http://schemas.openxmlformats.org/officeDocument/2006/relationships/slide" Target="/ppt/slides/slide5.xml" Id="R5a72cc5e8b59412f" /><Relationship Type="http://schemas.openxmlformats.org/officeDocument/2006/relationships/slide" Target="/ppt/slides/slide6.xml" Id="Rdb2f382fbb5b49cb" /><Relationship Type="http://schemas.openxmlformats.org/officeDocument/2006/relationships/slide" Target="/ppt/slides/slide7.xml" Id="R210f472c16ad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f8e857dfa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5aa18c61b4b5d" /><Relationship Type="http://schemas.openxmlformats.org/officeDocument/2006/relationships/theme" Target="/ppt/slideMasters/theme/theme1.xml" Id="R80c2cec3c24c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5aa18c61b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823786182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bc3810a57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52eabace9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d17ec1001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eafa78dab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ada2f339c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cb07d8a32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AGIL FLIS &amp;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 FLIS &amp; MUR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2 223 451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−258 945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SKURKOVA LUCIE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Brøsetvegen 20D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926 663 275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FLIS &amp; MUR AS</a:t>
            </a:r>
          </a:p>
        </p:txBody>
      </p:sp>
    </p:spTree>
  </p:cSld>
  <p:clrMapOvr>
    <a:masterClrMapping xmlns:a="http://schemas.openxmlformats.org/drawingml/2006/main"/>
  </p:clrMapOvr>
</p:sld>
</file>