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87ccdcff59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51f489dbd04e67"/>
  </p:sldMasterIdLst>
  <p:sldIdLst>
    <p:sldId xmlns:r="http://schemas.openxmlformats.org/officeDocument/2006/relationships" id="256" r:id="Rea3b84cdfd9448d7"/>
    <p:sldId xmlns:r="http://schemas.openxmlformats.org/officeDocument/2006/relationships" id="257" r:id="R8dc7ba187a974ce7"/>
    <p:sldId xmlns:r="http://schemas.openxmlformats.org/officeDocument/2006/relationships" id="258" r:id="R1c5188c173664269"/>
    <p:sldId xmlns:r="http://schemas.openxmlformats.org/officeDocument/2006/relationships" id="259" r:id="Rc2320526c35b4550"/>
    <p:sldId xmlns:r="http://schemas.openxmlformats.org/officeDocument/2006/relationships" id="260" r:id="R7d1622c897974be0"/>
    <p:sldId xmlns:r="http://schemas.openxmlformats.org/officeDocument/2006/relationships" id="261" r:id="Rb49aad43d10a40fd"/>
    <p:sldId xmlns:r="http://schemas.openxmlformats.org/officeDocument/2006/relationships" id="262" r:id="R6ac512dba9cf40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1f489dbd04e67" /><Relationship Type="http://schemas.openxmlformats.org/officeDocument/2006/relationships/slide" Target="/ppt/slides/slide1.xml" Id="Rea3b84cdfd9448d7" /><Relationship Type="http://schemas.openxmlformats.org/officeDocument/2006/relationships/slide" Target="/ppt/slides/slide2.xml" Id="R8dc7ba187a974ce7" /><Relationship Type="http://schemas.openxmlformats.org/officeDocument/2006/relationships/slide" Target="/ppt/slides/slide3.xml" Id="R1c5188c173664269" /><Relationship Type="http://schemas.openxmlformats.org/officeDocument/2006/relationships/slide" Target="/ppt/slides/slide4.xml" Id="Rc2320526c35b4550" /><Relationship Type="http://schemas.openxmlformats.org/officeDocument/2006/relationships/slide" Target="/ppt/slides/slide5.xml" Id="R7d1622c897974be0" /><Relationship Type="http://schemas.openxmlformats.org/officeDocument/2006/relationships/slide" Target="/ppt/slides/slide6.xml" Id="Rb49aad43d10a40fd" /><Relationship Type="http://schemas.openxmlformats.org/officeDocument/2006/relationships/slide" Target="/ppt/slides/slide7.xml" Id="R6ac512dba9cf40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7d98e396740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87e93e49e4942" /><Relationship Type="http://schemas.openxmlformats.org/officeDocument/2006/relationships/theme" Target="/ppt/slideMasters/theme/theme1.xml" Id="Rf6806f1a04b14b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87e93e49e49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37782967746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3438b7f2148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0e16ec9a449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7f8ca048441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522160ed14a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bd2132a6b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b7df7cf4046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HAGH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2 539 491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3 095 061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HAGH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Kaialundveien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926 670 824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