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8530fb1da44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4d8c3783a42c7"/>
  </p:sldMasterIdLst>
  <p:sldIdLst>
    <p:sldId xmlns:r="http://schemas.openxmlformats.org/officeDocument/2006/relationships" id="256" r:id="R2e6c606959bf423e"/>
    <p:sldId xmlns:r="http://schemas.openxmlformats.org/officeDocument/2006/relationships" id="257" r:id="R4554b7f1e54b4667"/>
    <p:sldId xmlns:r="http://schemas.openxmlformats.org/officeDocument/2006/relationships" id="258" r:id="R0beaa678e5cb4373"/>
    <p:sldId xmlns:r="http://schemas.openxmlformats.org/officeDocument/2006/relationships" id="259" r:id="Re5de8c2589004e08"/>
    <p:sldId xmlns:r="http://schemas.openxmlformats.org/officeDocument/2006/relationships" id="260" r:id="R3af929fa0742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4d8c3783a42c7" /><Relationship Type="http://schemas.openxmlformats.org/officeDocument/2006/relationships/slide" Target="/ppt/slides/slide1.xml" Id="R2e6c606959bf423e" /><Relationship Type="http://schemas.openxmlformats.org/officeDocument/2006/relationships/slide" Target="/ppt/slides/slide2.xml" Id="R4554b7f1e54b4667" /><Relationship Type="http://schemas.openxmlformats.org/officeDocument/2006/relationships/slide" Target="/ppt/slides/slide3.xml" Id="R0beaa678e5cb4373" /><Relationship Type="http://schemas.openxmlformats.org/officeDocument/2006/relationships/slide" Target="/ppt/slides/slide4.xml" Id="Re5de8c2589004e08" /><Relationship Type="http://schemas.openxmlformats.org/officeDocument/2006/relationships/slide" Target="/ppt/slides/slide5.xml" Id="R3af929fa0742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dffb2648844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649a8e2ab496a" /><Relationship Type="http://schemas.openxmlformats.org/officeDocument/2006/relationships/theme" Target="/ppt/slideMasters/theme/theme1.xml" Id="R12313306be13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d649a8e2ab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04f4ccc8c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9b455720f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79883be28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7d44b719841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4cf89574041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HALVORSEN MUR&amp;FLIS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MUR&amp;FLIS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MUR&amp;FLIS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MUR&amp;FLIS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MUR&amp;FLIS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MUR&amp;FLIS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vei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926 671 499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HALVORSEN MUR&amp;FLIS</a:t>
            </a:r>
          </a:p>
        </p:txBody>
      </p:sp>
    </p:spTree>
  </p:cSld>
  <p:clrMapOvr>
    <a:masterClrMapping xmlns:a="http://schemas.openxmlformats.org/drawingml/2006/main"/>
  </p:clrMapOvr>
</p:sld>
</file>