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acb27c878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977620c23468a"/>
  </p:sldMasterIdLst>
  <p:sldIdLst>
    <p:sldId xmlns:r="http://schemas.openxmlformats.org/officeDocument/2006/relationships" id="256" r:id="R47447671b1c140e2"/>
    <p:sldId xmlns:r="http://schemas.openxmlformats.org/officeDocument/2006/relationships" id="257" r:id="Rd4fdb50128cf4fda"/>
    <p:sldId xmlns:r="http://schemas.openxmlformats.org/officeDocument/2006/relationships" id="258" r:id="R85e71f1d5a9a4cea"/>
    <p:sldId xmlns:r="http://schemas.openxmlformats.org/officeDocument/2006/relationships" id="259" r:id="Rf6d02ea5f369478b"/>
    <p:sldId xmlns:r="http://schemas.openxmlformats.org/officeDocument/2006/relationships" id="260" r:id="Re8dbbb3dff40479d"/>
    <p:sldId xmlns:r="http://schemas.openxmlformats.org/officeDocument/2006/relationships" id="261" r:id="Rf5550c9d67fc4730"/>
    <p:sldId xmlns:r="http://schemas.openxmlformats.org/officeDocument/2006/relationships" id="262" r:id="Rfb3347c1d270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977620c23468a" /><Relationship Type="http://schemas.openxmlformats.org/officeDocument/2006/relationships/slide" Target="/ppt/slides/slide1.xml" Id="R47447671b1c140e2" /><Relationship Type="http://schemas.openxmlformats.org/officeDocument/2006/relationships/slide" Target="/ppt/slides/slide2.xml" Id="Rd4fdb50128cf4fda" /><Relationship Type="http://schemas.openxmlformats.org/officeDocument/2006/relationships/slide" Target="/ppt/slides/slide3.xml" Id="R85e71f1d5a9a4cea" /><Relationship Type="http://schemas.openxmlformats.org/officeDocument/2006/relationships/slide" Target="/ppt/slides/slide4.xml" Id="Rf6d02ea5f369478b" /><Relationship Type="http://schemas.openxmlformats.org/officeDocument/2006/relationships/slide" Target="/ppt/slides/slide5.xml" Id="Re8dbbb3dff40479d" /><Relationship Type="http://schemas.openxmlformats.org/officeDocument/2006/relationships/slide" Target="/ppt/slides/slide6.xml" Id="Rf5550c9d67fc4730" /><Relationship Type="http://schemas.openxmlformats.org/officeDocument/2006/relationships/slide" Target="/ppt/slides/slide7.xml" Id="Rfb3347c1d270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bf2ae6549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e392e6984172" /><Relationship Type="http://schemas.openxmlformats.org/officeDocument/2006/relationships/theme" Target="/ppt/slideMasters/theme/theme1.xml" Id="Ra9dc3e5a88ea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5e392e698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f22e44b9d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6eb6bcde9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aa3864019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aaac1880f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6c592419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1102dd95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6385b8288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ASP1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3 503 920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 CHRISTOPHER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 PÅL OTTO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926 680 773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