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4953ba73f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639eff59845e1"/>
  </p:sldMasterIdLst>
  <p:sldIdLst>
    <p:sldId xmlns:r="http://schemas.openxmlformats.org/officeDocument/2006/relationships" id="256" r:id="Readd4687a8364a1c"/>
    <p:sldId xmlns:r="http://schemas.openxmlformats.org/officeDocument/2006/relationships" id="257" r:id="Re953c661bc8b49f7"/>
    <p:sldId xmlns:r="http://schemas.openxmlformats.org/officeDocument/2006/relationships" id="258" r:id="Rdb282ad9ae06452a"/>
    <p:sldId xmlns:r="http://schemas.openxmlformats.org/officeDocument/2006/relationships" id="259" r:id="R4ade703d3ee34f55"/>
    <p:sldId xmlns:r="http://schemas.openxmlformats.org/officeDocument/2006/relationships" id="260" r:id="Re7c5f0a3432a46f3"/>
    <p:sldId xmlns:r="http://schemas.openxmlformats.org/officeDocument/2006/relationships" id="261" r:id="R81cb1890b8d24c03"/>
    <p:sldId xmlns:r="http://schemas.openxmlformats.org/officeDocument/2006/relationships" id="262" r:id="R178ee891d15b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639eff59845e1" /><Relationship Type="http://schemas.openxmlformats.org/officeDocument/2006/relationships/slide" Target="/ppt/slides/slide1.xml" Id="Readd4687a8364a1c" /><Relationship Type="http://schemas.openxmlformats.org/officeDocument/2006/relationships/slide" Target="/ppt/slides/slide2.xml" Id="Re953c661bc8b49f7" /><Relationship Type="http://schemas.openxmlformats.org/officeDocument/2006/relationships/slide" Target="/ppt/slides/slide3.xml" Id="Rdb282ad9ae06452a" /><Relationship Type="http://schemas.openxmlformats.org/officeDocument/2006/relationships/slide" Target="/ppt/slides/slide4.xml" Id="R4ade703d3ee34f55" /><Relationship Type="http://schemas.openxmlformats.org/officeDocument/2006/relationships/slide" Target="/ppt/slides/slide5.xml" Id="Re7c5f0a3432a46f3" /><Relationship Type="http://schemas.openxmlformats.org/officeDocument/2006/relationships/slide" Target="/ppt/slides/slide6.xml" Id="R81cb1890b8d24c03" /><Relationship Type="http://schemas.openxmlformats.org/officeDocument/2006/relationships/slide" Target="/ppt/slides/slide7.xml" Id="R178ee891d15b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e29f36d40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eff68d12407d" /><Relationship Type="http://schemas.openxmlformats.org/officeDocument/2006/relationships/theme" Target="/ppt/slideMasters/theme/theme1.xml" Id="Rb2229af2b54c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6eff68d12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bb9175d0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500c9cfc4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ff068754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2e15dcb5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073903c8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d894f663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883e0c3b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SELVIK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SELVIK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75 957 645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13 886 675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36 323 026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SELVIK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Treaskjæret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926 682 822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SELVIK AS</a:t>
            </a:r>
          </a:p>
        </p:txBody>
      </p:sp>
    </p:spTree>
  </p:cSld>
  <p:clrMapOvr>
    <a:masterClrMapping xmlns:a="http://schemas.openxmlformats.org/drawingml/2006/main"/>
  </p:clrMapOvr>
</p:sld>
</file>