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bd40c23bc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403f885bd4469"/>
  </p:sldMasterIdLst>
  <p:sldIdLst>
    <p:sldId xmlns:r="http://schemas.openxmlformats.org/officeDocument/2006/relationships" id="256" r:id="Rd3eb0ea76b7e4ddd"/>
    <p:sldId xmlns:r="http://schemas.openxmlformats.org/officeDocument/2006/relationships" id="257" r:id="R41ac6a7ff9a94cf2"/>
    <p:sldId xmlns:r="http://schemas.openxmlformats.org/officeDocument/2006/relationships" id="258" r:id="Raec5b712a2114f43"/>
    <p:sldId xmlns:r="http://schemas.openxmlformats.org/officeDocument/2006/relationships" id="259" r:id="R34c3fd72b79e4eff"/>
    <p:sldId xmlns:r="http://schemas.openxmlformats.org/officeDocument/2006/relationships" id="260" r:id="Ra9b46c61b2484114"/>
    <p:sldId xmlns:r="http://schemas.openxmlformats.org/officeDocument/2006/relationships" id="261" r:id="Rbb39b9081b98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403f885bd4469" /><Relationship Type="http://schemas.openxmlformats.org/officeDocument/2006/relationships/slide" Target="/ppt/slides/slide1.xml" Id="Rd3eb0ea76b7e4ddd" /><Relationship Type="http://schemas.openxmlformats.org/officeDocument/2006/relationships/slide" Target="/ppt/slides/slide2.xml" Id="R41ac6a7ff9a94cf2" /><Relationship Type="http://schemas.openxmlformats.org/officeDocument/2006/relationships/slide" Target="/ppt/slides/slide3.xml" Id="Raec5b712a2114f43" /><Relationship Type="http://schemas.openxmlformats.org/officeDocument/2006/relationships/slide" Target="/ppt/slides/slide4.xml" Id="R34c3fd72b79e4eff" /><Relationship Type="http://schemas.openxmlformats.org/officeDocument/2006/relationships/slide" Target="/ppt/slides/slide5.xml" Id="Ra9b46c61b2484114" /><Relationship Type="http://schemas.openxmlformats.org/officeDocument/2006/relationships/slide" Target="/ppt/slides/slide6.xml" Id="Rbb39b9081b98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49f33ca624e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1e7482c144d45" /><Relationship Type="http://schemas.openxmlformats.org/officeDocument/2006/relationships/theme" Target="/ppt/slideMasters/theme/theme1.xml" Id="Rdf519866f643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1e7482c14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d239ddfb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624d3cc24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470057a4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2104bf75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1e7b35724a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bded79c27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DEJEAN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DEJEAN AS</a:t>
            </a:r>
          </a:p>
        </p:txBody>
      </p:sp>
    </p:spTree>
  </p:cSld>
  <p:clrMapOvr>
    <a:masterClrMapping xmlns:a="http://schemas.openxmlformats.org/drawingml/2006/main"/>
  </p:clrMapOvr>
</p:sld>
</file>