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191257cc0a42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a6007914da470a"/>
  </p:sldMasterIdLst>
  <p:sldIdLst>
    <p:sldId xmlns:r="http://schemas.openxmlformats.org/officeDocument/2006/relationships" id="256" r:id="Ra586d0764acb4f9d"/>
    <p:sldId xmlns:r="http://schemas.openxmlformats.org/officeDocument/2006/relationships" id="257" r:id="Rf5ae76a9525f42fe"/>
    <p:sldId xmlns:r="http://schemas.openxmlformats.org/officeDocument/2006/relationships" id="258" r:id="Rcde149f46e0e4736"/>
    <p:sldId xmlns:r="http://schemas.openxmlformats.org/officeDocument/2006/relationships" id="259" r:id="Rc4d07fc128ad4e9b"/>
    <p:sldId xmlns:r="http://schemas.openxmlformats.org/officeDocument/2006/relationships" id="260" r:id="Rb612b7f61f4f4e09"/>
    <p:sldId xmlns:r="http://schemas.openxmlformats.org/officeDocument/2006/relationships" id="261" r:id="Raa6462b0807840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a6007914da470a" /><Relationship Type="http://schemas.openxmlformats.org/officeDocument/2006/relationships/slide" Target="/ppt/slides/slide1.xml" Id="Ra586d0764acb4f9d" /><Relationship Type="http://schemas.openxmlformats.org/officeDocument/2006/relationships/slide" Target="/ppt/slides/slide2.xml" Id="Rf5ae76a9525f42fe" /><Relationship Type="http://schemas.openxmlformats.org/officeDocument/2006/relationships/slide" Target="/ppt/slides/slide3.xml" Id="Rcde149f46e0e4736" /><Relationship Type="http://schemas.openxmlformats.org/officeDocument/2006/relationships/slide" Target="/ppt/slides/slide4.xml" Id="Rc4d07fc128ad4e9b" /><Relationship Type="http://schemas.openxmlformats.org/officeDocument/2006/relationships/slide" Target="/ppt/slides/slide5.xml" Id="Rb612b7f61f4f4e09" /><Relationship Type="http://schemas.openxmlformats.org/officeDocument/2006/relationships/slide" Target="/ppt/slides/slide6.xml" Id="Raa6462b0807840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5ad77387fd4f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e6a7b28654374" /><Relationship Type="http://schemas.openxmlformats.org/officeDocument/2006/relationships/theme" Target="/ppt/slideMasters/theme/theme1.xml" Id="R688b2b12812542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0e6a7b286543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7f11e718846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6060e3dc048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31c2eaf524c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a9fe396ee49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f87eb56aa47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310c41b8a48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Sindre Kvinge Kolseth, Hjalmar Brantings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5143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926 704 591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