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0317bfe4e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9990e37a44dfb"/>
  </p:sldMasterIdLst>
  <p:sldIdLst>
    <p:sldId xmlns:r="http://schemas.openxmlformats.org/officeDocument/2006/relationships" id="256" r:id="Rfe82a12cc5264f1e"/>
    <p:sldId xmlns:r="http://schemas.openxmlformats.org/officeDocument/2006/relationships" id="257" r:id="Rac32d4473d304faa"/>
    <p:sldId xmlns:r="http://schemas.openxmlformats.org/officeDocument/2006/relationships" id="258" r:id="R3b730ddc847045cb"/>
    <p:sldId xmlns:r="http://schemas.openxmlformats.org/officeDocument/2006/relationships" id="259" r:id="R2313e6d14e144a25"/>
    <p:sldId xmlns:r="http://schemas.openxmlformats.org/officeDocument/2006/relationships" id="260" r:id="R273e69ee368b42e4"/>
    <p:sldId xmlns:r="http://schemas.openxmlformats.org/officeDocument/2006/relationships" id="261" r:id="Rf6582f4df0224c48"/>
    <p:sldId xmlns:r="http://schemas.openxmlformats.org/officeDocument/2006/relationships" id="262" r:id="Race3305a0f5b46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9990e37a44dfb" /><Relationship Type="http://schemas.openxmlformats.org/officeDocument/2006/relationships/slide" Target="/ppt/slides/slide1.xml" Id="Rfe82a12cc5264f1e" /><Relationship Type="http://schemas.openxmlformats.org/officeDocument/2006/relationships/slide" Target="/ppt/slides/slide2.xml" Id="Rac32d4473d304faa" /><Relationship Type="http://schemas.openxmlformats.org/officeDocument/2006/relationships/slide" Target="/ppt/slides/slide3.xml" Id="R3b730ddc847045cb" /><Relationship Type="http://schemas.openxmlformats.org/officeDocument/2006/relationships/slide" Target="/ppt/slides/slide4.xml" Id="R2313e6d14e144a25" /><Relationship Type="http://schemas.openxmlformats.org/officeDocument/2006/relationships/slide" Target="/ppt/slides/slide5.xml" Id="R273e69ee368b42e4" /><Relationship Type="http://schemas.openxmlformats.org/officeDocument/2006/relationships/slide" Target="/ppt/slides/slide6.xml" Id="Rf6582f4df0224c48" /><Relationship Type="http://schemas.openxmlformats.org/officeDocument/2006/relationships/slide" Target="/ppt/slides/slide7.xml" Id="Race3305a0f5b46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472339805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587ed30854588" /><Relationship Type="http://schemas.openxmlformats.org/officeDocument/2006/relationships/theme" Target="/ppt/slideMasters/theme/theme1.xml" Id="R6d5ca51428a0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587ed3085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f336ba54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f0b95793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47231de60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bb8cbe94a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aa791f6bd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aa5a4423f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7022482f0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SINDRE NIKOLAI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