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b361f68c8f40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59e26ec002490e"/>
  </p:sldMasterIdLst>
  <p:sldIdLst>
    <p:sldId xmlns:r="http://schemas.openxmlformats.org/officeDocument/2006/relationships" id="256" r:id="Rf106043758e342b5"/>
    <p:sldId xmlns:r="http://schemas.openxmlformats.org/officeDocument/2006/relationships" id="257" r:id="R10ec48cf748a4a46"/>
    <p:sldId xmlns:r="http://schemas.openxmlformats.org/officeDocument/2006/relationships" id="258" r:id="R7a1bcff89dc149ce"/>
    <p:sldId xmlns:r="http://schemas.openxmlformats.org/officeDocument/2006/relationships" id="259" r:id="Rab73713e57094917"/>
    <p:sldId xmlns:r="http://schemas.openxmlformats.org/officeDocument/2006/relationships" id="260" r:id="R4ffeb91e06844e23"/>
    <p:sldId xmlns:r="http://schemas.openxmlformats.org/officeDocument/2006/relationships" id="261" r:id="R874e86be7a47449b"/>
    <p:sldId xmlns:r="http://schemas.openxmlformats.org/officeDocument/2006/relationships" id="262" r:id="Ref3def0632d545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59e26ec002490e" /><Relationship Type="http://schemas.openxmlformats.org/officeDocument/2006/relationships/slide" Target="/ppt/slides/slide1.xml" Id="Rf106043758e342b5" /><Relationship Type="http://schemas.openxmlformats.org/officeDocument/2006/relationships/slide" Target="/ppt/slides/slide2.xml" Id="R10ec48cf748a4a46" /><Relationship Type="http://schemas.openxmlformats.org/officeDocument/2006/relationships/slide" Target="/ppt/slides/slide3.xml" Id="R7a1bcff89dc149ce" /><Relationship Type="http://schemas.openxmlformats.org/officeDocument/2006/relationships/slide" Target="/ppt/slides/slide4.xml" Id="Rab73713e57094917" /><Relationship Type="http://schemas.openxmlformats.org/officeDocument/2006/relationships/slide" Target="/ppt/slides/slide5.xml" Id="R4ffeb91e06844e23" /><Relationship Type="http://schemas.openxmlformats.org/officeDocument/2006/relationships/slide" Target="/ppt/slides/slide6.xml" Id="R874e86be7a47449b" /><Relationship Type="http://schemas.openxmlformats.org/officeDocument/2006/relationships/slide" Target="/ppt/slides/slide7.xml" Id="Ref3def0632d545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57cda4c64b46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e069aac90e409a" /><Relationship Type="http://schemas.openxmlformats.org/officeDocument/2006/relationships/theme" Target="/ppt/slideMasters/theme/theme1.xml" Id="Rd4b609a316314e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e069aac90e40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d26904e7e4e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33b86a059f4e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a5f1dd69b45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b6320cc16445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b93a270f643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27814bcffa40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e6f2299e244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JULIESUSS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JULIESUSS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JULIESUSS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JULIESUSS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JULIESUSS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JULIESUSS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156 442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341 155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JULIESUSS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JULIE KRØGENES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JULIESUSS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Grüners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926 715 313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JULIESUSS INVEST AS</a:t>
            </a:r>
          </a:p>
        </p:txBody>
      </p:sp>
    </p:spTree>
  </p:cSld>
  <p:clrMapOvr>
    <a:masterClrMapping xmlns:a="http://schemas.openxmlformats.org/drawingml/2006/main"/>
  </p:clrMapOvr>
</p:sld>
</file>