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cf120c7c264a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b2cd5c7a9b4d11"/>
  </p:sldMasterIdLst>
  <p:sldIdLst>
    <p:sldId xmlns:r="http://schemas.openxmlformats.org/officeDocument/2006/relationships" id="256" r:id="R45a6c2e25ac34c62"/>
    <p:sldId xmlns:r="http://schemas.openxmlformats.org/officeDocument/2006/relationships" id="257" r:id="Rf41abbdcbc9243d6"/>
    <p:sldId xmlns:r="http://schemas.openxmlformats.org/officeDocument/2006/relationships" id="258" r:id="R33b69197231c40e1"/>
    <p:sldId xmlns:r="http://schemas.openxmlformats.org/officeDocument/2006/relationships" id="259" r:id="R1d6685767ac74938"/>
    <p:sldId xmlns:r="http://schemas.openxmlformats.org/officeDocument/2006/relationships" id="260" r:id="R6dca4fc27a8040e2"/>
    <p:sldId xmlns:r="http://schemas.openxmlformats.org/officeDocument/2006/relationships" id="261" r:id="R24fb475bd4174052"/>
    <p:sldId xmlns:r="http://schemas.openxmlformats.org/officeDocument/2006/relationships" id="262" r:id="Rccf2479ba41344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b2cd5c7a9b4d11" /><Relationship Type="http://schemas.openxmlformats.org/officeDocument/2006/relationships/slide" Target="/ppt/slides/slide1.xml" Id="R45a6c2e25ac34c62" /><Relationship Type="http://schemas.openxmlformats.org/officeDocument/2006/relationships/slide" Target="/ppt/slides/slide2.xml" Id="Rf41abbdcbc9243d6" /><Relationship Type="http://schemas.openxmlformats.org/officeDocument/2006/relationships/slide" Target="/ppt/slides/slide3.xml" Id="R33b69197231c40e1" /><Relationship Type="http://schemas.openxmlformats.org/officeDocument/2006/relationships/slide" Target="/ppt/slides/slide4.xml" Id="R1d6685767ac74938" /><Relationship Type="http://schemas.openxmlformats.org/officeDocument/2006/relationships/slide" Target="/ppt/slides/slide5.xml" Id="R6dca4fc27a8040e2" /><Relationship Type="http://schemas.openxmlformats.org/officeDocument/2006/relationships/slide" Target="/ppt/slides/slide6.xml" Id="R24fb475bd4174052" /><Relationship Type="http://schemas.openxmlformats.org/officeDocument/2006/relationships/slide" Target="/ppt/slides/slide7.xml" Id="Rccf2479ba41344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6ef79f817e48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824b556444480" /><Relationship Type="http://schemas.openxmlformats.org/officeDocument/2006/relationships/theme" Target="/ppt/slideMasters/theme/theme1.xml" Id="R4094edb86fb74c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0824b5564444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a32763c1443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9cf738ed548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10675e7874c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1d5807c884a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85df5249140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041417c2c43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c9af7df464e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 COME IN PEACE PROPERTY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 COME IN PEACE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 COME IN PEACE PROPERTY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 COME IN PEACE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 COME IN PEACE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 COME IN PEACE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−29 011 792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10 186 334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 COME IN PEACE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1349 INVEST AS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BUSCK INK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PØBEL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WITH SO2 AS  –  24,0 %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 COME IN PEACE PROPERTY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37A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926 717 618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 COME IN PEACE PROPERTY AS</a:t>
            </a:r>
          </a:p>
        </p:txBody>
      </p:sp>
    </p:spTree>
  </p:cSld>
  <p:clrMapOvr>
    <a:masterClrMapping xmlns:a="http://schemas.openxmlformats.org/drawingml/2006/main"/>
  </p:clrMapOvr>
</p:sld>
</file>