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73c93b6e8f4b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5b98f8cb5b4105"/>
  </p:sldMasterIdLst>
  <p:sldIdLst>
    <p:sldId xmlns:r="http://schemas.openxmlformats.org/officeDocument/2006/relationships" id="256" r:id="Raaf5f1a173fb4848"/>
    <p:sldId xmlns:r="http://schemas.openxmlformats.org/officeDocument/2006/relationships" id="257" r:id="Rf53f09011f4947cd"/>
    <p:sldId xmlns:r="http://schemas.openxmlformats.org/officeDocument/2006/relationships" id="258" r:id="Rf7d9b3c450184a0e"/>
    <p:sldId xmlns:r="http://schemas.openxmlformats.org/officeDocument/2006/relationships" id="259" r:id="R4f686734f6254cde"/>
    <p:sldId xmlns:r="http://schemas.openxmlformats.org/officeDocument/2006/relationships" id="260" r:id="R039763278150492c"/>
    <p:sldId xmlns:r="http://schemas.openxmlformats.org/officeDocument/2006/relationships" id="261" r:id="Rd8091c4533544b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5b98f8cb5b4105" /><Relationship Type="http://schemas.openxmlformats.org/officeDocument/2006/relationships/slide" Target="/ppt/slides/slide1.xml" Id="Raaf5f1a173fb4848" /><Relationship Type="http://schemas.openxmlformats.org/officeDocument/2006/relationships/slide" Target="/ppt/slides/slide2.xml" Id="Rf53f09011f4947cd" /><Relationship Type="http://schemas.openxmlformats.org/officeDocument/2006/relationships/slide" Target="/ppt/slides/slide3.xml" Id="Rf7d9b3c450184a0e" /><Relationship Type="http://schemas.openxmlformats.org/officeDocument/2006/relationships/slide" Target="/ppt/slides/slide4.xml" Id="R4f686734f6254cde" /><Relationship Type="http://schemas.openxmlformats.org/officeDocument/2006/relationships/slide" Target="/ppt/slides/slide5.xml" Id="R039763278150492c" /><Relationship Type="http://schemas.openxmlformats.org/officeDocument/2006/relationships/slide" Target="/ppt/slides/slide6.xml" Id="Rd8091c4533544b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61679abb4c44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427c044a84793" /><Relationship Type="http://schemas.openxmlformats.org/officeDocument/2006/relationships/theme" Target="/ppt/slideMasters/theme/theme1.xml" Id="R29b98cd050c246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1427c044a847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0cb2b3d4b4c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b31025aca4b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1b29e430340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d67a310bd49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216e6ccf149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90465f8ee4e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HÅLOGALAND LAGMANNSRETT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LAGMANNSRETT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LAGMANNSRETT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LAGMANNSRETT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LAGMANNSRETT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LAGMANNSRETT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 Nansens plass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926 720 481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LAGMANNSRETT</a:t>
            </a:r>
          </a:p>
        </p:txBody>
      </p:sp>
    </p:spTree>
  </p:cSld>
  <p:clrMapOvr>
    <a:masterClrMapping xmlns:a="http://schemas.openxmlformats.org/drawingml/2006/main"/>
  </p:clrMapOvr>
</p:sld>
</file>